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76" r:id="rId5"/>
    <p:sldId id="270" r:id="rId6"/>
    <p:sldId id="271" r:id="rId7"/>
    <p:sldId id="268" r:id="rId8"/>
    <p:sldId id="277" r:id="rId9"/>
    <p:sldId id="266" r:id="rId10"/>
    <p:sldId id="267" r:id="rId11"/>
    <p:sldId id="272" r:id="rId12"/>
    <p:sldId id="273" r:id="rId13"/>
    <p:sldId id="274" r:id="rId14"/>
    <p:sldId id="275" r:id="rId15"/>
    <p:sldId id="261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A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20" y="-4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5F71DF-D444-B641-84CC-8BE2D0E2B561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F5A358-B346-4A4A-B138-1731EB77041E}">
      <dgm:prSet phldrT="[Text]"/>
      <dgm:spPr/>
      <dgm:t>
        <a:bodyPr/>
        <a:lstStyle/>
        <a:p>
          <a:r>
            <a:rPr lang="en-US"/>
            <a:t>A</a:t>
          </a:r>
        </a:p>
      </dgm:t>
    </dgm:pt>
    <dgm:pt modelId="{7E750325-BA8C-C446-896B-1829D566D81B}" type="parTrans" cxnId="{3FC5F16C-966B-DC46-B318-5E43AEE6740D}">
      <dgm:prSet/>
      <dgm:spPr/>
      <dgm:t>
        <a:bodyPr/>
        <a:lstStyle/>
        <a:p>
          <a:endParaRPr lang="en-US"/>
        </a:p>
      </dgm:t>
    </dgm:pt>
    <dgm:pt modelId="{D9BCD56C-2214-7544-9700-13BDA415B970}" type="sibTrans" cxnId="{3FC5F16C-966B-DC46-B318-5E43AEE6740D}">
      <dgm:prSet/>
      <dgm:spPr/>
      <dgm:t>
        <a:bodyPr/>
        <a:lstStyle/>
        <a:p>
          <a:endParaRPr lang="en-US"/>
        </a:p>
      </dgm:t>
    </dgm:pt>
    <dgm:pt modelId="{0E3DE390-77F3-E941-A21B-B2B0FD859709}">
      <dgm:prSet phldrT="[Text]" custT="1"/>
      <dgm:spPr/>
      <dgm:t>
        <a:bodyPr/>
        <a:lstStyle/>
        <a:p>
          <a:r>
            <a:rPr lang="en-US" sz="2800"/>
            <a:t>Pengembangan keilmuan yang komprehensif yang bermanfaat bagi masyarakat, pemerintah dan dunia usaha</a:t>
          </a:r>
        </a:p>
      </dgm:t>
    </dgm:pt>
    <dgm:pt modelId="{616B45EB-9628-4E44-8FBC-C917A6F18771}" type="parTrans" cxnId="{860C81FB-B80E-F24F-AD25-26F228EEB37A}">
      <dgm:prSet/>
      <dgm:spPr/>
      <dgm:t>
        <a:bodyPr/>
        <a:lstStyle/>
        <a:p>
          <a:endParaRPr lang="en-US"/>
        </a:p>
      </dgm:t>
    </dgm:pt>
    <dgm:pt modelId="{4D455F59-979F-D648-9B96-49CFA7C5B171}" type="sibTrans" cxnId="{860C81FB-B80E-F24F-AD25-26F228EEB37A}">
      <dgm:prSet/>
      <dgm:spPr/>
      <dgm:t>
        <a:bodyPr/>
        <a:lstStyle/>
        <a:p>
          <a:endParaRPr lang="en-US"/>
        </a:p>
      </dgm:t>
    </dgm:pt>
    <dgm:pt modelId="{1869A353-5C9B-9C48-B423-575AC507CA1F}">
      <dgm:prSet phldrT="[Text]"/>
      <dgm:spPr/>
      <dgm:t>
        <a:bodyPr/>
        <a:lstStyle/>
        <a:p>
          <a:r>
            <a:rPr lang="en-US"/>
            <a:t>B</a:t>
          </a:r>
        </a:p>
      </dgm:t>
    </dgm:pt>
    <dgm:pt modelId="{6ECF3B42-128E-004B-B479-26F67960ADCB}" type="parTrans" cxnId="{98CFA319-CB26-1F49-8E6F-F970EDBDE3A7}">
      <dgm:prSet/>
      <dgm:spPr/>
      <dgm:t>
        <a:bodyPr/>
        <a:lstStyle/>
        <a:p>
          <a:endParaRPr lang="en-US"/>
        </a:p>
      </dgm:t>
    </dgm:pt>
    <dgm:pt modelId="{07B0BA4C-AFCA-774C-B20E-05AC8FEC6FA7}" type="sibTrans" cxnId="{98CFA319-CB26-1F49-8E6F-F970EDBDE3A7}">
      <dgm:prSet/>
      <dgm:spPr/>
      <dgm:t>
        <a:bodyPr/>
        <a:lstStyle/>
        <a:p>
          <a:endParaRPr lang="en-US"/>
        </a:p>
      </dgm:t>
    </dgm:pt>
    <dgm:pt modelId="{5549B8CF-8F07-6546-A1AF-97059C31BCEA}">
      <dgm:prSet phldrT="[Text]"/>
      <dgm:spPr/>
      <dgm:t>
        <a:bodyPr/>
        <a:lstStyle/>
        <a:p>
          <a:r>
            <a:rPr lang="en-US"/>
            <a:t>C</a:t>
          </a:r>
        </a:p>
      </dgm:t>
    </dgm:pt>
    <dgm:pt modelId="{9317410C-7FA2-394A-A258-701D2641BCBD}" type="parTrans" cxnId="{0303CC93-719E-8C4A-978B-1DAE0C898395}">
      <dgm:prSet/>
      <dgm:spPr/>
      <dgm:t>
        <a:bodyPr/>
        <a:lstStyle/>
        <a:p>
          <a:endParaRPr lang="en-US"/>
        </a:p>
      </dgm:t>
    </dgm:pt>
    <dgm:pt modelId="{464D6933-9B47-C641-A55A-2884CDA3AF72}" type="sibTrans" cxnId="{0303CC93-719E-8C4A-978B-1DAE0C898395}">
      <dgm:prSet/>
      <dgm:spPr/>
      <dgm:t>
        <a:bodyPr/>
        <a:lstStyle/>
        <a:p>
          <a:endParaRPr lang="en-US"/>
        </a:p>
      </dgm:t>
    </dgm:pt>
    <dgm:pt modelId="{D488DDCD-0CB6-3045-9F7B-23A6905EA134}">
      <dgm:prSet phldrT="[Text]" custT="1"/>
      <dgm:spPr/>
      <dgm:t>
        <a:bodyPr anchor="ctr"/>
        <a:lstStyle/>
        <a:p>
          <a:r>
            <a:rPr lang="en-US" sz="2800"/>
            <a:t>Pengoptimalan sumberdaya untuk meningkatkan pendidikan, penelitian dan pengabdian masyarakat</a:t>
          </a:r>
          <a:endParaRPr lang="en-US" sz="2000"/>
        </a:p>
      </dgm:t>
    </dgm:pt>
    <dgm:pt modelId="{17322CFD-EF48-524D-BDA1-D6C41B0D22F1}" type="parTrans" cxnId="{9BC82D1C-4FCE-0F41-B6AF-1F664F1F8BB4}">
      <dgm:prSet/>
      <dgm:spPr/>
      <dgm:t>
        <a:bodyPr/>
        <a:lstStyle/>
        <a:p>
          <a:endParaRPr lang="en-US"/>
        </a:p>
      </dgm:t>
    </dgm:pt>
    <dgm:pt modelId="{CE81AC1B-1099-4D4E-AC8D-EB6E88317850}" type="sibTrans" cxnId="{9BC82D1C-4FCE-0F41-B6AF-1F664F1F8BB4}">
      <dgm:prSet/>
      <dgm:spPr/>
      <dgm:t>
        <a:bodyPr/>
        <a:lstStyle/>
        <a:p>
          <a:endParaRPr lang="en-US"/>
        </a:p>
      </dgm:t>
    </dgm:pt>
    <dgm:pt modelId="{D1610270-C11B-6842-954C-2BF6427D74FA}">
      <dgm:prSet/>
      <dgm:spPr/>
      <dgm:t>
        <a:bodyPr/>
        <a:lstStyle/>
        <a:p>
          <a:r>
            <a:rPr lang="en-US"/>
            <a:t>Pengembangan jejaring kerjasama untuk memperkuat penyelenggaraan  pendidikan, penelitian dan pengabdian masyarakat</a:t>
          </a:r>
        </a:p>
      </dgm:t>
    </dgm:pt>
    <dgm:pt modelId="{7E7C2E2B-D2C2-1946-8D29-EE23C48E5D73}" type="parTrans" cxnId="{3ADFA3C6-B07F-3F47-93B7-A859E4E68098}">
      <dgm:prSet/>
      <dgm:spPr/>
      <dgm:t>
        <a:bodyPr/>
        <a:lstStyle/>
        <a:p>
          <a:endParaRPr lang="en-US"/>
        </a:p>
      </dgm:t>
    </dgm:pt>
    <dgm:pt modelId="{C18CA31D-6117-8945-B48D-17F5FDB2C240}" type="sibTrans" cxnId="{3ADFA3C6-B07F-3F47-93B7-A859E4E68098}">
      <dgm:prSet/>
      <dgm:spPr/>
      <dgm:t>
        <a:bodyPr/>
        <a:lstStyle/>
        <a:p>
          <a:endParaRPr lang="en-US"/>
        </a:p>
      </dgm:t>
    </dgm:pt>
    <dgm:pt modelId="{BD215C9F-4961-5041-94E7-6C502FBAA35A}" type="pres">
      <dgm:prSet presAssocID="{445F71DF-D444-B641-84CC-8BE2D0E2B5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FC5705-5DE2-8745-873B-F10338BC8DB1}" type="pres">
      <dgm:prSet presAssocID="{C0F5A358-B346-4A4A-B138-1731EB77041E}" presName="composite" presStyleCnt="0"/>
      <dgm:spPr/>
    </dgm:pt>
    <dgm:pt modelId="{C3D4EE1E-1732-2246-A290-851BC129ADEE}" type="pres">
      <dgm:prSet presAssocID="{C0F5A358-B346-4A4A-B138-1731EB77041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82CD2A-380F-AE4A-A437-4BCE2829141C}" type="pres">
      <dgm:prSet presAssocID="{C0F5A358-B346-4A4A-B138-1731EB77041E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9CF8B-4F77-9A4D-9B00-C0A688CE5359}" type="pres">
      <dgm:prSet presAssocID="{D9BCD56C-2214-7544-9700-13BDA415B970}" presName="sp" presStyleCnt="0"/>
      <dgm:spPr/>
    </dgm:pt>
    <dgm:pt modelId="{07429101-EA6D-974A-A7A7-C1336E8D03AE}" type="pres">
      <dgm:prSet presAssocID="{1869A353-5C9B-9C48-B423-575AC507CA1F}" presName="composite" presStyleCnt="0"/>
      <dgm:spPr/>
    </dgm:pt>
    <dgm:pt modelId="{A7C23605-0964-024D-9E43-0EC157B3D5D1}" type="pres">
      <dgm:prSet presAssocID="{1869A353-5C9B-9C48-B423-575AC507CA1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E572-B888-8D48-A944-6ADE0FA3FFDE}" type="pres">
      <dgm:prSet presAssocID="{1869A353-5C9B-9C48-B423-575AC507CA1F}" presName="descendantText" presStyleLbl="alignAcc1" presStyleIdx="1" presStyleCnt="3" custScaleY="1041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9BCDE-7D84-BA45-BD25-AB4BDDC0F053}" type="pres">
      <dgm:prSet presAssocID="{07B0BA4C-AFCA-774C-B20E-05AC8FEC6FA7}" presName="sp" presStyleCnt="0"/>
      <dgm:spPr/>
    </dgm:pt>
    <dgm:pt modelId="{8AF3BC7B-B137-5D4B-8E93-7E33EF37F42F}" type="pres">
      <dgm:prSet presAssocID="{5549B8CF-8F07-6546-A1AF-97059C31BCEA}" presName="composite" presStyleCnt="0"/>
      <dgm:spPr/>
    </dgm:pt>
    <dgm:pt modelId="{77F091F6-9627-FB48-8C43-3298F305EBCD}" type="pres">
      <dgm:prSet presAssocID="{5549B8CF-8F07-6546-A1AF-97059C31BCE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943FDC-2C7F-B249-B674-B01AD889159F}" type="pres">
      <dgm:prSet presAssocID="{5549B8CF-8F07-6546-A1AF-97059C31BCE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0C81FB-B80E-F24F-AD25-26F228EEB37A}" srcId="{C0F5A358-B346-4A4A-B138-1731EB77041E}" destId="{0E3DE390-77F3-E941-A21B-B2B0FD859709}" srcOrd="0" destOrd="0" parTransId="{616B45EB-9628-4E44-8FBC-C917A6F18771}" sibTransId="{4D455F59-979F-D648-9B96-49CFA7C5B171}"/>
    <dgm:cxn modelId="{9BC82D1C-4FCE-0F41-B6AF-1F664F1F8BB4}" srcId="{1869A353-5C9B-9C48-B423-575AC507CA1F}" destId="{D488DDCD-0CB6-3045-9F7B-23A6905EA134}" srcOrd="0" destOrd="0" parTransId="{17322CFD-EF48-524D-BDA1-D6C41B0D22F1}" sibTransId="{CE81AC1B-1099-4D4E-AC8D-EB6E88317850}"/>
    <dgm:cxn modelId="{2FDED7E9-03D8-C241-8861-3C8AB150C31F}" type="presOf" srcId="{1869A353-5C9B-9C48-B423-575AC507CA1F}" destId="{A7C23605-0964-024D-9E43-0EC157B3D5D1}" srcOrd="0" destOrd="0" presId="urn:microsoft.com/office/officeart/2005/8/layout/chevron2"/>
    <dgm:cxn modelId="{D36772E4-0433-DC41-A9E5-0B6242C63A01}" type="presOf" srcId="{D488DDCD-0CB6-3045-9F7B-23A6905EA134}" destId="{9DDEE572-B888-8D48-A944-6ADE0FA3FFDE}" srcOrd="0" destOrd="0" presId="urn:microsoft.com/office/officeart/2005/8/layout/chevron2"/>
    <dgm:cxn modelId="{9F728DA7-0E5C-8C47-BA77-00D02D2C8E7A}" type="presOf" srcId="{C0F5A358-B346-4A4A-B138-1731EB77041E}" destId="{C3D4EE1E-1732-2246-A290-851BC129ADEE}" srcOrd="0" destOrd="0" presId="urn:microsoft.com/office/officeart/2005/8/layout/chevron2"/>
    <dgm:cxn modelId="{7EDDB199-3CBD-E04D-AD9E-6ACAE102B240}" type="presOf" srcId="{445F71DF-D444-B641-84CC-8BE2D0E2B561}" destId="{BD215C9F-4961-5041-94E7-6C502FBAA35A}" srcOrd="0" destOrd="0" presId="urn:microsoft.com/office/officeart/2005/8/layout/chevron2"/>
    <dgm:cxn modelId="{32CC4EBD-EFD3-5348-AEEA-854EB173FA95}" type="presOf" srcId="{5549B8CF-8F07-6546-A1AF-97059C31BCEA}" destId="{77F091F6-9627-FB48-8C43-3298F305EBCD}" srcOrd="0" destOrd="0" presId="urn:microsoft.com/office/officeart/2005/8/layout/chevron2"/>
    <dgm:cxn modelId="{0303CC93-719E-8C4A-978B-1DAE0C898395}" srcId="{445F71DF-D444-B641-84CC-8BE2D0E2B561}" destId="{5549B8CF-8F07-6546-A1AF-97059C31BCEA}" srcOrd="2" destOrd="0" parTransId="{9317410C-7FA2-394A-A258-701D2641BCBD}" sibTransId="{464D6933-9B47-C641-A55A-2884CDA3AF72}"/>
    <dgm:cxn modelId="{2BF208C3-19FD-4F47-B713-F8A32615FBF5}" type="presOf" srcId="{D1610270-C11B-6842-954C-2BF6427D74FA}" destId="{77943FDC-2C7F-B249-B674-B01AD889159F}" srcOrd="0" destOrd="0" presId="urn:microsoft.com/office/officeart/2005/8/layout/chevron2"/>
    <dgm:cxn modelId="{BB1B8535-E539-964D-B7A5-464BC9F14DD5}" type="presOf" srcId="{0E3DE390-77F3-E941-A21B-B2B0FD859709}" destId="{F082CD2A-380F-AE4A-A437-4BCE2829141C}" srcOrd="0" destOrd="0" presId="urn:microsoft.com/office/officeart/2005/8/layout/chevron2"/>
    <dgm:cxn modelId="{3FC5F16C-966B-DC46-B318-5E43AEE6740D}" srcId="{445F71DF-D444-B641-84CC-8BE2D0E2B561}" destId="{C0F5A358-B346-4A4A-B138-1731EB77041E}" srcOrd="0" destOrd="0" parTransId="{7E750325-BA8C-C446-896B-1829D566D81B}" sibTransId="{D9BCD56C-2214-7544-9700-13BDA415B970}"/>
    <dgm:cxn modelId="{98CFA319-CB26-1F49-8E6F-F970EDBDE3A7}" srcId="{445F71DF-D444-B641-84CC-8BE2D0E2B561}" destId="{1869A353-5C9B-9C48-B423-575AC507CA1F}" srcOrd="1" destOrd="0" parTransId="{6ECF3B42-128E-004B-B479-26F67960ADCB}" sibTransId="{07B0BA4C-AFCA-774C-B20E-05AC8FEC6FA7}"/>
    <dgm:cxn modelId="{3ADFA3C6-B07F-3F47-93B7-A859E4E68098}" srcId="{5549B8CF-8F07-6546-A1AF-97059C31BCEA}" destId="{D1610270-C11B-6842-954C-2BF6427D74FA}" srcOrd="0" destOrd="0" parTransId="{7E7C2E2B-D2C2-1946-8D29-EE23C48E5D73}" sibTransId="{C18CA31D-6117-8945-B48D-17F5FDB2C240}"/>
    <dgm:cxn modelId="{465E9D12-D8DE-4545-8B09-2C5E851F0EC2}" type="presParOf" srcId="{BD215C9F-4961-5041-94E7-6C502FBAA35A}" destId="{AFFC5705-5DE2-8745-873B-F10338BC8DB1}" srcOrd="0" destOrd="0" presId="urn:microsoft.com/office/officeart/2005/8/layout/chevron2"/>
    <dgm:cxn modelId="{094298A8-3738-0A42-AC33-B63C1D00EB14}" type="presParOf" srcId="{AFFC5705-5DE2-8745-873B-F10338BC8DB1}" destId="{C3D4EE1E-1732-2246-A290-851BC129ADEE}" srcOrd="0" destOrd="0" presId="urn:microsoft.com/office/officeart/2005/8/layout/chevron2"/>
    <dgm:cxn modelId="{31EBF74C-D058-D246-9FAC-3297FAE69773}" type="presParOf" srcId="{AFFC5705-5DE2-8745-873B-F10338BC8DB1}" destId="{F082CD2A-380F-AE4A-A437-4BCE2829141C}" srcOrd="1" destOrd="0" presId="urn:microsoft.com/office/officeart/2005/8/layout/chevron2"/>
    <dgm:cxn modelId="{D07BE609-3EC4-354C-9024-58E98C0878CD}" type="presParOf" srcId="{BD215C9F-4961-5041-94E7-6C502FBAA35A}" destId="{7229CF8B-4F77-9A4D-9B00-C0A688CE5359}" srcOrd="1" destOrd="0" presId="urn:microsoft.com/office/officeart/2005/8/layout/chevron2"/>
    <dgm:cxn modelId="{5D22A79C-7E35-6040-97FB-654FF1409524}" type="presParOf" srcId="{BD215C9F-4961-5041-94E7-6C502FBAA35A}" destId="{07429101-EA6D-974A-A7A7-C1336E8D03AE}" srcOrd="2" destOrd="0" presId="urn:microsoft.com/office/officeart/2005/8/layout/chevron2"/>
    <dgm:cxn modelId="{905C5262-D7F6-844C-8DE2-02CB278DCBA8}" type="presParOf" srcId="{07429101-EA6D-974A-A7A7-C1336E8D03AE}" destId="{A7C23605-0964-024D-9E43-0EC157B3D5D1}" srcOrd="0" destOrd="0" presId="urn:microsoft.com/office/officeart/2005/8/layout/chevron2"/>
    <dgm:cxn modelId="{694B656B-AAD1-2F41-9715-A81E08992461}" type="presParOf" srcId="{07429101-EA6D-974A-A7A7-C1336E8D03AE}" destId="{9DDEE572-B888-8D48-A944-6ADE0FA3FFDE}" srcOrd="1" destOrd="0" presId="urn:microsoft.com/office/officeart/2005/8/layout/chevron2"/>
    <dgm:cxn modelId="{92D862A5-1720-5747-AF5A-8AAFE62A0CEB}" type="presParOf" srcId="{BD215C9F-4961-5041-94E7-6C502FBAA35A}" destId="{8B19BCDE-7D84-BA45-BD25-AB4BDDC0F053}" srcOrd="3" destOrd="0" presId="urn:microsoft.com/office/officeart/2005/8/layout/chevron2"/>
    <dgm:cxn modelId="{F7D8750B-6C5B-A64A-8F10-AF0925838F90}" type="presParOf" srcId="{BD215C9F-4961-5041-94E7-6C502FBAA35A}" destId="{8AF3BC7B-B137-5D4B-8E93-7E33EF37F42F}" srcOrd="4" destOrd="0" presId="urn:microsoft.com/office/officeart/2005/8/layout/chevron2"/>
    <dgm:cxn modelId="{16A727DB-E791-CC4C-8CD5-FA386C4C1FB9}" type="presParOf" srcId="{8AF3BC7B-B137-5D4B-8E93-7E33EF37F42F}" destId="{77F091F6-9627-FB48-8C43-3298F305EBCD}" srcOrd="0" destOrd="0" presId="urn:microsoft.com/office/officeart/2005/8/layout/chevron2"/>
    <dgm:cxn modelId="{8F4A317D-9F3D-3E4A-BA2F-9427A8AF4646}" type="presParOf" srcId="{8AF3BC7B-B137-5D4B-8E93-7E33EF37F42F}" destId="{77943FDC-2C7F-B249-B674-B01AD889159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503310-78A6-304E-905E-29D4DDAE2007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065090-2466-9B4C-874E-280B3F5138B8}">
      <dgm:prSet phldrT="[Text]" custT="1"/>
      <dgm:spPr/>
      <dgm:t>
        <a:bodyPr/>
        <a:lstStyle/>
        <a:p>
          <a:pPr algn="ctr"/>
          <a:r>
            <a:rPr lang="en-US" sz="2800"/>
            <a:t>A. Pengembangan keilmuan yang komprehensif yang bermanfaat bagi masyarakat, pemerintah dan dunia usaha</a:t>
          </a:r>
        </a:p>
      </dgm:t>
    </dgm:pt>
    <dgm:pt modelId="{F14F96B6-AF7C-304D-8623-20ED39EFBED1}" type="parTrans" cxnId="{2F6121D6-1D88-A744-9C6A-A6AA3CA16899}">
      <dgm:prSet/>
      <dgm:spPr/>
      <dgm:t>
        <a:bodyPr/>
        <a:lstStyle/>
        <a:p>
          <a:endParaRPr lang="en-US"/>
        </a:p>
      </dgm:t>
    </dgm:pt>
    <dgm:pt modelId="{3B935A22-8689-E141-B725-E8B668D782ED}" type="sibTrans" cxnId="{2F6121D6-1D88-A744-9C6A-A6AA3CA16899}">
      <dgm:prSet/>
      <dgm:spPr/>
      <dgm:t>
        <a:bodyPr/>
        <a:lstStyle/>
        <a:p>
          <a:endParaRPr lang="en-US"/>
        </a:p>
      </dgm:t>
    </dgm:pt>
    <dgm:pt modelId="{A6F0609C-509D-F546-8E40-023053427C2A}">
      <dgm:prSet phldrT="[Text]"/>
      <dgm:spPr/>
      <dgm:t>
        <a:bodyPr/>
        <a:lstStyle/>
        <a:p>
          <a:r>
            <a:rPr lang="en-US">
              <a:sym typeface="Wingdings"/>
            </a:rPr>
            <a:t>Desiminasi keilmuan dan hasil penelitian melalui penguatan jumlah publikasi, seminar, dan penyuluhan pada masyarakat</a:t>
          </a:r>
          <a:endParaRPr lang="en-US"/>
        </a:p>
      </dgm:t>
    </dgm:pt>
    <dgm:pt modelId="{789C1DDD-CB5A-9D41-AA88-AD908791621C}" type="parTrans" cxnId="{6BB19342-E3E4-4549-87D2-7A9DF58C6300}">
      <dgm:prSet/>
      <dgm:spPr/>
      <dgm:t>
        <a:bodyPr/>
        <a:lstStyle/>
        <a:p>
          <a:endParaRPr lang="en-US"/>
        </a:p>
      </dgm:t>
    </dgm:pt>
    <dgm:pt modelId="{4D614E03-1857-4647-B6F4-2B2BA39BFAD2}" type="sibTrans" cxnId="{6BB19342-E3E4-4549-87D2-7A9DF58C6300}">
      <dgm:prSet/>
      <dgm:spPr/>
      <dgm:t>
        <a:bodyPr/>
        <a:lstStyle/>
        <a:p>
          <a:endParaRPr lang="en-US"/>
        </a:p>
      </dgm:t>
    </dgm:pt>
    <dgm:pt modelId="{C9538092-A60E-ED4F-9D3E-DF0F0C24E227}">
      <dgm:prSet phldrT="[Text]"/>
      <dgm:spPr/>
      <dgm:t>
        <a:bodyPr/>
        <a:lstStyle/>
        <a:p>
          <a:r>
            <a:rPr lang="en-US"/>
            <a:t>Mendorong hilirisasi produk bekerjasama dengan gama multi maupun industri swasta</a:t>
          </a:r>
        </a:p>
      </dgm:t>
    </dgm:pt>
    <dgm:pt modelId="{05FE66DE-D05D-9C4E-BF09-0D34D544BBAC}" type="parTrans" cxnId="{37FE5E5B-06F7-2340-A5C9-8C7A48B380F5}">
      <dgm:prSet/>
      <dgm:spPr/>
      <dgm:t>
        <a:bodyPr/>
        <a:lstStyle/>
        <a:p>
          <a:endParaRPr lang="en-US"/>
        </a:p>
      </dgm:t>
    </dgm:pt>
    <dgm:pt modelId="{806D7AE0-17A9-7542-B8F5-C38100507432}" type="sibTrans" cxnId="{37FE5E5B-06F7-2340-A5C9-8C7A48B380F5}">
      <dgm:prSet/>
      <dgm:spPr/>
      <dgm:t>
        <a:bodyPr/>
        <a:lstStyle/>
        <a:p>
          <a:endParaRPr lang="en-US"/>
        </a:p>
      </dgm:t>
    </dgm:pt>
    <dgm:pt modelId="{F3FDDFD7-B585-A044-80B4-6ED00A5A4D9C}" type="pres">
      <dgm:prSet presAssocID="{24503310-78A6-304E-905E-29D4DDAE200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CD324C-AA16-6B49-BB84-9163AA04D229}" type="pres">
      <dgm:prSet presAssocID="{31065090-2466-9B4C-874E-280B3F5138B8}" presName="root" presStyleCnt="0"/>
      <dgm:spPr/>
    </dgm:pt>
    <dgm:pt modelId="{3A0F9D6B-F292-5B49-B133-DA83936BA246}" type="pres">
      <dgm:prSet presAssocID="{31065090-2466-9B4C-874E-280B3F5138B8}" presName="rootComposite" presStyleCnt="0"/>
      <dgm:spPr/>
    </dgm:pt>
    <dgm:pt modelId="{07205657-B452-934B-ADEB-E82B07BBB441}" type="pres">
      <dgm:prSet presAssocID="{31065090-2466-9B4C-874E-280B3F5138B8}" presName="rootText" presStyleLbl="node1" presStyleIdx="0" presStyleCnt="1" custScaleX="545682"/>
      <dgm:spPr/>
      <dgm:t>
        <a:bodyPr/>
        <a:lstStyle/>
        <a:p>
          <a:endParaRPr lang="en-US"/>
        </a:p>
      </dgm:t>
    </dgm:pt>
    <dgm:pt modelId="{89721F39-7877-CA4C-A125-D3A14CE55238}" type="pres">
      <dgm:prSet presAssocID="{31065090-2466-9B4C-874E-280B3F5138B8}" presName="rootConnector" presStyleLbl="node1" presStyleIdx="0" presStyleCnt="1"/>
      <dgm:spPr/>
      <dgm:t>
        <a:bodyPr/>
        <a:lstStyle/>
        <a:p>
          <a:endParaRPr lang="en-US"/>
        </a:p>
      </dgm:t>
    </dgm:pt>
    <dgm:pt modelId="{58EBAD65-B5B1-5446-A81E-A834F072B149}" type="pres">
      <dgm:prSet presAssocID="{31065090-2466-9B4C-874E-280B3F5138B8}" presName="childShape" presStyleCnt="0"/>
      <dgm:spPr/>
    </dgm:pt>
    <dgm:pt modelId="{CD1B4D93-E022-1540-8D9A-DAE075ECFC3C}" type="pres">
      <dgm:prSet presAssocID="{789C1DDD-CB5A-9D41-AA88-AD908791621C}" presName="Name13" presStyleLbl="parChTrans1D2" presStyleIdx="0" presStyleCnt="2"/>
      <dgm:spPr/>
      <dgm:t>
        <a:bodyPr/>
        <a:lstStyle/>
        <a:p>
          <a:endParaRPr lang="en-US"/>
        </a:p>
      </dgm:t>
    </dgm:pt>
    <dgm:pt modelId="{F0F7805D-B2E7-B946-B87C-F6BCEA2208AD}" type="pres">
      <dgm:prSet presAssocID="{A6F0609C-509D-F546-8E40-023053427C2A}" presName="childText" presStyleLbl="bgAcc1" presStyleIdx="0" presStyleCnt="2" custScaleX="5314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E15FA6-8EFD-204F-BAEF-E2EF52ADB32E}" type="pres">
      <dgm:prSet presAssocID="{05FE66DE-D05D-9C4E-BF09-0D34D544BBAC}" presName="Name13" presStyleLbl="parChTrans1D2" presStyleIdx="1" presStyleCnt="2"/>
      <dgm:spPr/>
      <dgm:t>
        <a:bodyPr/>
        <a:lstStyle/>
        <a:p>
          <a:endParaRPr lang="en-US"/>
        </a:p>
      </dgm:t>
    </dgm:pt>
    <dgm:pt modelId="{9806AE4B-DDC8-6448-B833-8F840A5CE58C}" type="pres">
      <dgm:prSet presAssocID="{C9538092-A60E-ED4F-9D3E-DF0F0C24E227}" presName="childText" presStyleLbl="bgAcc1" presStyleIdx="1" presStyleCnt="2" custScaleX="5294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25084E-69FD-CE4D-8756-40DD530E491C}" type="presOf" srcId="{A6F0609C-509D-F546-8E40-023053427C2A}" destId="{F0F7805D-B2E7-B946-B87C-F6BCEA2208AD}" srcOrd="0" destOrd="0" presId="urn:microsoft.com/office/officeart/2005/8/layout/hierarchy3"/>
    <dgm:cxn modelId="{208284F1-6776-E54F-94DC-D384E240C48A}" type="presOf" srcId="{05FE66DE-D05D-9C4E-BF09-0D34D544BBAC}" destId="{C8E15FA6-8EFD-204F-BAEF-E2EF52ADB32E}" srcOrd="0" destOrd="0" presId="urn:microsoft.com/office/officeart/2005/8/layout/hierarchy3"/>
    <dgm:cxn modelId="{94EA5442-D42F-0146-A480-527E8F592A65}" type="presOf" srcId="{789C1DDD-CB5A-9D41-AA88-AD908791621C}" destId="{CD1B4D93-E022-1540-8D9A-DAE075ECFC3C}" srcOrd="0" destOrd="0" presId="urn:microsoft.com/office/officeart/2005/8/layout/hierarchy3"/>
    <dgm:cxn modelId="{37FE5E5B-06F7-2340-A5C9-8C7A48B380F5}" srcId="{31065090-2466-9B4C-874E-280B3F5138B8}" destId="{C9538092-A60E-ED4F-9D3E-DF0F0C24E227}" srcOrd="1" destOrd="0" parTransId="{05FE66DE-D05D-9C4E-BF09-0D34D544BBAC}" sibTransId="{806D7AE0-17A9-7542-B8F5-C38100507432}"/>
    <dgm:cxn modelId="{A40CEFEB-5202-8E4F-88E8-3D03A75DED9B}" type="presOf" srcId="{31065090-2466-9B4C-874E-280B3F5138B8}" destId="{07205657-B452-934B-ADEB-E82B07BBB441}" srcOrd="0" destOrd="0" presId="urn:microsoft.com/office/officeart/2005/8/layout/hierarchy3"/>
    <dgm:cxn modelId="{49B5D844-1B5A-324F-B937-88C331874244}" type="presOf" srcId="{31065090-2466-9B4C-874E-280B3F5138B8}" destId="{89721F39-7877-CA4C-A125-D3A14CE55238}" srcOrd="1" destOrd="0" presId="urn:microsoft.com/office/officeart/2005/8/layout/hierarchy3"/>
    <dgm:cxn modelId="{37FCCD6F-F644-D04E-AC23-0BC29898167D}" type="presOf" srcId="{24503310-78A6-304E-905E-29D4DDAE2007}" destId="{F3FDDFD7-B585-A044-80B4-6ED00A5A4D9C}" srcOrd="0" destOrd="0" presId="urn:microsoft.com/office/officeart/2005/8/layout/hierarchy3"/>
    <dgm:cxn modelId="{2F6121D6-1D88-A744-9C6A-A6AA3CA16899}" srcId="{24503310-78A6-304E-905E-29D4DDAE2007}" destId="{31065090-2466-9B4C-874E-280B3F5138B8}" srcOrd="0" destOrd="0" parTransId="{F14F96B6-AF7C-304D-8623-20ED39EFBED1}" sibTransId="{3B935A22-8689-E141-B725-E8B668D782ED}"/>
    <dgm:cxn modelId="{05A88BE8-ECE5-6A43-B55E-1DB55DE4CE35}" type="presOf" srcId="{C9538092-A60E-ED4F-9D3E-DF0F0C24E227}" destId="{9806AE4B-DDC8-6448-B833-8F840A5CE58C}" srcOrd="0" destOrd="0" presId="urn:microsoft.com/office/officeart/2005/8/layout/hierarchy3"/>
    <dgm:cxn modelId="{6BB19342-E3E4-4549-87D2-7A9DF58C6300}" srcId="{31065090-2466-9B4C-874E-280B3F5138B8}" destId="{A6F0609C-509D-F546-8E40-023053427C2A}" srcOrd="0" destOrd="0" parTransId="{789C1DDD-CB5A-9D41-AA88-AD908791621C}" sibTransId="{4D614E03-1857-4647-B6F4-2B2BA39BFAD2}"/>
    <dgm:cxn modelId="{0AB41C19-F4C4-F541-8D7E-797D28EE3916}" type="presParOf" srcId="{F3FDDFD7-B585-A044-80B4-6ED00A5A4D9C}" destId="{56CD324C-AA16-6B49-BB84-9163AA04D229}" srcOrd="0" destOrd="0" presId="urn:microsoft.com/office/officeart/2005/8/layout/hierarchy3"/>
    <dgm:cxn modelId="{74812CB7-3805-1442-8FC4-15B092748D9D}" type="presParOf" srcId="{56CD324C-AA16-6B49-BB84-9163AA04D229}" destId="{3A0F9D6B-F292-5B49-B133-DA83936BA246}" srcOrd="0" destOrd="0" presId="urn:microsoft.com/office/officeart/2005/8/layout/hierarchy3"/>
    <dgm:cxn modelId="{C898CC81-01AC-C740-9B3D-D5ED5F1B23A3}" type="presParOf" srcId="{3A0F9D6B-F292-5B49-B133-DA83936BA246}" destId="{07205657-B452-934B-ADEB-E82B07BBB441}" srcOrd="0" destOrd="0" presId="urn:microsoft.com/office/officeart/2005/8/layout/hierarchy3"/>
    <dgm:cxn modelId="{ED2D0CAA-CEBC-114F-8081-AF411EE07968}" type="presParOf" srcId="{3A0F9D6B-F292-5B49-B133-DA83936BA246}" destId="{89721F39-7877-CA4C-A125-D3A14CE55238}" srcOrd="1" destOrd="0" presId="urn:microsoft.com/office/officeart/2005/8/layout/hierarchy3"/>
    <dgm:cxn modelId="{D98AEFC0-F4C4-DE46-80F2-6D6D1DB7560D}" type="presParOf" srcId="{56CD324C-AA16-6B49-BB84-9163AA04D229}" destId="{58EBAD65-B5B1-5446-A81E-A834F072B149}" srcOrd="1" destOrd="0" presId="urn:microsoft.com/office/officeart/2005/8/layout/hierarchy3"/>
    <dgm:cxn modelId="{2AD8F0E9-16BC-9C4C-AB0E-7BC5D1231458}" type="presParOf" srcId="{58EBAD65-B5B1-5446-A81E-A834F072B149}" destId="{CD1B4D93-E022-1540-8D9A-DAE075ECFC3C}" srcOrd="0" destOrd="0" presId="urn:microsoft.com/office/officeart/2005/8/layout/hierarchy3"/>
    <dgm:cxn modelId="{837271C6-9D58-7741-BED0-3A3211948D97}" type="presParOf" srcId="{58EBAD65-B5B1-5446-A81E-A834F072B149}" destId="{F0F7805D-B2E7-B946-B87C-F6BCEA2208AD}" srcOrd="1" destOrd="0" presId="urn:microsoft.com/office/officeart/2005/8/layout/hierarchy3"/>
    <dgm:cxn modelId="{1B7ED465-B2C6-A349-8B7A-6DF7C150CCA8}" type="presParOf" srcId="{58EBAD65-B5B1-5446-A81E-A834F072B149}" destId="{C8E15FA6-8EFD-204F-BAEF-E2EF52ADB32E}" srcOrd="2" destOrd="0" presId="urn:microsoft.com/office/officeart/2005/8/layout/hierarchy3"/>
    <dgm:cxn modelId="{46DA00B3-C40C-7D49-B15E-68F7BAA0D315}" type="presParOf" srcId="{58EBAD65-B5B1-5446-A81E-A834F072B149}" destId="{9806AE4B-DDC8-6448-B833-8F840A5CE58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503310-78A6-304E-905E-29D4DDAE2007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065090-2466-9B4C-874E-280B3F5138B8}">
      <dgm:prSet phldrT="[Text]" custT="1"/>
      <dgm:spPr/>
      <dgm:t>
        <a:bodyPr/>
        <a:lstStyle/>
        <a:p>
          <a:pPr algn="ctr"/>
          <a:r>
            <a:rPr lang="en-US" sz="2800"/>
            <a:t>B. Pengoptimalan sumberdaya untuk meningkatkan pendidikan, penelitian dan pengabdian masyarakat</a:t>
          </a:r>
        </a:p>
      </dgm:t>
    </dgm:pt>
    <dgm:pt modelId="{F14F96B6-AF7C-304D-8623-20ED39EFBED1}" type="parTrans" cxnId="{2F6121D6-1D88-A744-9C6A-A6AA3CA16899}">
      <dgm:prSet/>
      <dgm:spPr/>
      <dgm:t>
        <a:bodyPr/>
        <a:lstStyle/>
        <a:p>
          <a:endParaRPr lang="en-US"/>
        </a:p>
      </dgm:t>
    </dgm:pt>
    <dgm:pt modelId="{3B935A22-8689-E141-B725-E8B668D782ED}" type="sibTrans" cxnId="{2F6121D6-1D88-A744-9C6A-A6AA3CA16899}">
      <dgm:prSet/>
      <dgm:spPr/>
      <dgm:t>
        <a:bodyPr/>
        <a:lstStyle/>
        <a:p>
          <a:endParaRPr lang="en-US"/>
        </a:p>
      </dgm:t>
    </dgm:pt>
    <dgm:pt modelId="{A6F0609C-509D-F546-8E40-023053427C2A}">
      <dgm:prSet phldrT="[Text]"/>
      <dgm:spPr/>
      <dgm:t>
        <a:bodyPr/>
        <a:lstStyle/>
        <a:p>
          <a:r>
            <a:rPr lang="en-US"/>
            <a:t>Melalui berpartisipasi aktif dalam pelatihan, workshop dan kursus, update keilmuan</a:t>
          </a:r>
        </a:p>
      </dgm:t>
    </dgm:pt>
    <dgm:pt modelId="{789C1DDD-CB5A-9D41-AA88-AD908791621C}" type="parTrans" cxnId="{6BB19342-E3E4-4549-87D2-7A9DF58C6300}">
      <dgm:prSet/>
      <dgm:spPr/>
      <dgm:t>
        <a:bodyPr/>
        <a:lstStyle/>
        <a:p>
          <a:endParaRPr lang="en-US"/>
        </a:p>
      </dgm:t>
    </dgm:pt>
    <dgm:pt modelId="{4D614E03-1857-4647-B6F4-2B2BA39BFAD2}" type="sibTrans" cxnId="{6BB19342-E3E4-4549-87D2-7A9DF58C6300}">
      <dgm:prSet/>
      <dgm:spPr/>
      <dgm:t>
        <a:bodyPr/>
        <a:lstStyle/>
        <a:p>
          <a:endParaRPr lang="en-US"/>
        </a:p>
      </dgm:t>
    </dgm:pt>
    <dgm:pt modelId="{C9538092-A60E-ED4F-9D3E-DF0F0C24E227}">
      <dgm:prSet phldrT="[Text]"/>
      <dgm:spPr/>
      <dgm:t>
        <a:bodyPr/>
        <a:lstStyle/>
        <a:p>
          <a:r>
            <a:rPr lang="en-US"/>
            <a:t>Melalui usaha secara aktif untuk menangkap peluang dana hibah penelitian baik dari dalam maupun luar negeri</a:t>
          </a:r>
        </a:p>
      </dgm:t>
    </dgm:pt>
    <dgm:pt modelId="{05FE66DE-D05D-9C4E-BF09-0D34D544BBAC}" type="parTrans" cxnId="{37FE5E5B-06F7-2340-A5C9-8C7A48B380F5}">
      <dgm:prSet/>
      <dgm:spPr/>
      <dgm:t>
        <a:bodyPr/>
        <a:lstStyle/>
        <a:p>
          <a:endParaRPr lang="en-US"/>
        </a:p>
      </dgm:t>
    </dgm:pt>
    <dgm:pt modelId="{806D7AE0-17A9-7542-B8F5-C38100507432}" type="sibTrans" cxnId="{37FE5E5B-06F7-2340-A5C9-8C7A48B380F5}">
      <dgm:prSet/>
      <dgm:spPr/>
      <dgm:t>
        <a:bodyPr/>
        <a:lstStyle/>
        <a:p>
          <a:endParaRPr lang="en-US"/>
        </a:p>
      </dgm:t>
    </dgm:pt>
    <dgm:pt modelId="{ADAA0B2A-2ACE-3448-8165-67AB471F89C9}">
      <dgm:prSet phldrT="[Text]"/>
      <dgm:spPr/>
      <dgm:t>
        <a:bodyPr/>
        <a:lstStyle/>
        <a:p>
          <a:r>
            <a:rPr lang="en-US"/>
            <a:t>Melalui usaha secara aktif untuk menangkap peluang dana hibah pengabdian kepada masyrakat baik dari dalam maupun luar negeri</a:t>
          </a:r>
        </a:p>
      </dgm:t>
    </dgm:pt>
    <dgm:pt modelId="{928A7296-FCD4-4F4A-8605-EE06BAD6EFF8}" type="parTrans" cxnId="{D634E279-9EEC-FB4B-9C54-D07DD7B2E3F7}">
      <dgm:prSet/>
      <dgm:spPr/>
      <dgm:t>
        <a:bodyPr/>
        <a:lstStyle/>
        <a:p>
          <a:endParaRPr lang="en-US"/>
        </a:p>
      </dgm:t>
    </dgm:pt>
    <dgm:pt modelId="{5B92579C-8DA2-9D42-85F4-92B825D5015A}" type="sibTrans" cxnId="{D634E279-9EEC-FB4B-9C54-D07DD7B2E3F7}">
      <dgm:prSet/>
      <dgm:spPr/>
      <dgm:t>
        <a:bodyPr/>
        <a:lstStyle/>
        <a:p>
          <a:endParaRPr lang="en-US"/>
        </a:p>
      </dgm:t>
    </dgm:pt>
    <dgm:pt modelId="{F3FDDFD7-B585-A044-80B4-6ED00A5A4D9C}" type="pres">
      <dgm:prSet presAssocID="{24503310-78A6-304E-905E-29D4DDAE200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CD324C-AA16-6B49-BB84-9163AA04D229}" type="pres">
      <dgm:prSet presAssocID="{31065090-2466-9B4C-874E-280B3F5138B8}" presName="root" presStyleCnt="0"/>
      <dgm:spPr/>
    </dgm:pt>
    <dgm:pt modelId="{3A0F9D6B-F292-5B49-B133-DA83936BA246}" type="pres">
      <dgm:prSet presAssocID="{31065090-2466-9B4C-874E-280B3F5138B8}" presName="rootComposite" presStyleCnt="0"/>
      <dgm:spPr/>
    </dgm:pt>
    <dgm:pt modelId="{07205657-B452-934B-ADEB-E82B07BBB441}" type="pres">
      <dgm:prSet presAssocID="{31065090-2466-9B4C-874E-280B3F5138B8}" presName="rootText" presStyleLbl="node1" presStyleIdx="0" presStyleCnt="1" custScaleX="545682"/>
      <dgm:spPr/>
      <dgm:t>
        <a:bodyPr/>
        <a:lstStyle/>
        <a:p>
          <a:endParaRPr lang="en-US"/>
        </a:p>
      </dgm:t>
    </dgm:pt>
    <dgm:pt modelId="{89721F39-7877-CA4C-A125-D3A14CE55238}" type="pres">
      <dgm:prSet presAssocID="{31065090-2466-9B4C-874E-280B3F5138B8}" presName="rootConnector" presStyleLbl="node1" presStyleIdx="0" presStyleCnt="1"/>
      <dgm:spPr/>
      <dgm:t>
        <a:bodyPr/>
        <a:lstStyle/>
        <a:p>
          <a:endParaRPr lang="en-US"/>
        </a:p>
      </dgm:t>
    </dgm:pt>
    <dgm:pt modelId="{58EBAD65-B5B1-5446-A81E-A834F072B149}" type="pres">
      <dgm:prSet presAssocID="{31065090-2466-9B4C-874E-280B3F5138B8}" presName="childShape" presStyleCnt="0"/>
      <dgm:spPr/>
    </dgm:pt>
    <dgm:pt modelId="{CD1B4D93-E022-1540-8D9A-DAE075ECFC3C}" type="pres">
      <dgm:prSet presAssocID="{789C1DDD-CB5A-9D41-AA88-AD908791621C}" presName="Name13" presStyleLbl="parChTrans1D2" presStyleIdx="0" presStyleCnt="3"/>
      <dgm:spPr/>
      <dgm:t>
        <a:bodyPr/>
        <a:lstStyle/>
        <a:p>
          <a:endParaRPr lang="en-US"/>
        </a:p>
      </dgm:t>
    </dgm:pt>
    <dgm:pt modelId="{F0F7805D-B2E7-B946-B87C-F6BCEA2208AD}" type="pres">
      <dgm:prSet presAssocID="{A6F0609C-509D-F546-8E40-023053427C2A}" presName="childText" presStyleLbl="bgAcc1" presStyleIdx="0" presStyleCnt="3" custScaleX="5371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E15FA6-8EFD-204F-BAEF-E2EF52ADB32E}" type="pres">
      <dgm:prSet presAssocID="{05FE66DE-D05D-9C4E-BF09-0D34D544BBAC}" presName="Name13" presStyleLbl="parChTrans1D2" presStyleIdx="1" presStyleCnt="3"/>
      <dgm:spPr/>
      <dgm:t>
        <a:bodyPr/>
        <a:lstStyle/>
        <a:p>
          <a:endParaRPr lang="en-US"/>
        </a:p>
      </dgm:t>
    </dgm:pt>
    <dgm:pt modelId="{9806AE4B-DDC8-6448-B833-8F840A5CE58C}" type="pres">
      <dgm:prSet presAssocID="{C9538092-A60E-ED4F-9D3E-DF0F0C24E227}" presName="childText" presStyleLbl="bgAcc1" presStyleIdx="1" presStyleCnt="3" custScaleX="5351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B94AE3-D66E-0241-88A0-C39C8CC9E8B8}" type="pres">
      <dgm:prSet presAssocID="{928A7296-FCD4-4F4A-8605-EE06BAD6EFF8}" presName="Name13" presStyleLbl="parChTrans1D2" presStyleIdx="2" presStyleCnt="3"/>
      <dgm:spPr/>
      <dgm:t>
        <a:bodyPr/>
        <a:lstStyle/>
        <a:p>
          <a:endParaRPr lang="en-US"/>
        </a:p>
      </dgm:t>
    </dgm:pt>
    <dgm:pt modelId="{612E7A50-C133-B840-A159-7D2782128B32}" type="pres">
      <dgm:prSet presAssocID="{ADAA0B2A-2ACE-3448-8165-67AB471F89C9}" presName="childText" presStyleLbl="bgAcc1" presStyleIdx="2" presStyleCnt="3" custScaleX="5366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FE5E5B-06F7-2340-A5C9-8C7A48B380F5}" srcId="{31065090-2466-9B4C-874E-280B3F5138B8}" destId="{C9538092-A60E-ED4F-9D3E-DF0F0C24E227}" srcOrd="1" destOrd="0" parTransId="{05FE66DE-D05D-9C4E-BF09-0D34D544BBAC}" sibTransId="{806D7AE0-17A9-7542-B8F5-C38100507432}"/>
    <dgm:cxn modelId="{FD30E9C7-DAEB-F04D-B392-2A935C9ECF1D}" type="presOf" srcId="{05FE66DE-D05D-9C4E-BF09-0D34D544BBAC}" destId="{C8E15FA6-8EFD-204F-BAEF-E2EF52ADB32E}" srcOrd="0" destOrd="0" presId="urn:microsoft.com/office/officeart/2005/8/layout/hierarchy3"/>
    <dgm:cxn modelId="{6BB19342-E3E4-4549-87D2-7A9DF58C6300}" srcId="{31065090-2466-9B4C-874E-280B3F5138B8}" destId="{A6F0609C-509D-F546-8E40-023053427C2A}" srcOrd="0" destOrd="0" parTransId="{789C1DDD-CB5A-9D41-AA88-AD908791621C}" sibTransId="{4D614E03-1857-4647-B6F4-2B2BA39BFAD2}"/>
    <dgm:cxn modelId="{1C6ACEE0-0E6E-DC4A-A3E8-815053D07241}" type="presOf" srcId="{31065090-2466-9B4C-874E-280B3F5138B8}" destId="{89721F39-7877-CA4C-A125-D3A14CE55238}" srcOrd="1" destOrd="0" presId="urn:microsoft.com/office/officeart/2005/8/layout/hierarchy3"/>
    <dgm:cxn modelId="{D634E279-9EEC-FB4B-9C54-D07DD7B2E3F7}" srcId="{31065090-2466-9B4C-874E-280B3F5138B8}" destId="{ADAA0B2A-2ACE-3448-8165-67AB471F89C9}" srcOrd="2" destOrd="0" parTransId="{928A7296-FCD4-4F4A-8605-EE06BAD6EFF8}" sibTransId="{5B92579C-8DA2-9D42-85F4-92B825D5015A}"/>
    <dgm:cxn modelId="{3A66E8C3-1807-BB4E-9F3A-8F69E410F5B2}" type="presOf" srcId="{789C1DDD-CB5A-9D41-AA88-AD908791621C}" destId="{CD1B4D93-E022-1540-8D9A-DAE075ECFC3C}" srcOrd="0" destOrd="0" presId="urn:microsoft.com/office/officeart/2005/8/layout/hierarchy3"/>
    <dgm:cxn modelId="{FBA5CC98-569D-3240-9533-DBC18EAD1D26}" type="presOf" srcId="{A6F0609C-509D-F546-8E40-023053427C2A}" destId="{F0F7805D-B2E7-B946-B87C-F6BCEA2208AD}" srcOrd="0" destOrd="0" presId="urn:microsoft.com/office/officeart/2005/8/layout/hierarchy3"/>
    <dgm:cxn modelId="{C656FC61-616A-0D4D-8349-E064939ADAED}" type="presOf" srcId="{31065090-2466-9B4C-874E-280B3F5138B8}" destId="{07205657-B452-934B-ADEB-E82B07BBB441}" srcOrd="0" destOrd="0" presId="urn:microsoft.com/office/officeart/2005/8/layout/hierarchy3"/>
    <dgm:cxn modelId="{2F6121D6-1D88-A744-9C6A-A6AA3CA16899}" srcId="{24503310-78A6-304E-905E-29D4DDAE2007}" destId="{31065090-2466-9B4C-874E-280B3F5138B8}" srcOrd="0" destOrd="0" parTransId="{F14F96B6-AF7C-304D-8623-20ED39EFBED1}" sibTransId="{3B935A22-8689-E141-B725-E8B668D782ED}"/>
    <dgm:cxn modelId="{82383BEA-40F1-BC40-BC26-814EABB004A8}" type="presOf" srcId="{24503310-78A6-304E-905E-29D4DDAE2007}" destId="{F3FDDFD7-B585-A044-80B4-6ED00A5A4D9C}" srcOrd="0" destOrd="0" presId="urn:microsoft.com/office/officeart/2005/8/layout/hierarchy3"/>
    <dgm:cxn modelId="{0D7BAFD2-4503-8C4C-9B0E-D63C5D8CED7C}" type="presOf" srcId="{C9538092-A60E-ED4F-9D3E-DF0F0C24E227}" destId="{9806AE4B-DDC8-6448-B833-8F840A5CE58C}" srcOrd="0" destOrd="0" presId="urn:microsoft.com/office/officeart/2005/8/layout/hierarchy3"/>
    <dgm:cxn modelId="{41F2C46A-56F4-EB46-84BD-17D19AEC7976}" type="presOf" srcId="{928A7296-FCD4-4F4A-8605-EE06BAD6EFF8}" destId="{69B94AE3-D66E-0241-88A0-C39C8CC9E8B8}" srcOrd="0" destOrd="0" presId="urn:microsoft.com/office/officeart/2005/8/layout/hierarchy3"/>
    <dgm:cxn modelId="{84AF0FA4-5C2F-4045-A670-654B12FDA378}" type="presOf" srcId="{ADAA0B2A-2ACE-3448-8165-67AB471F89C9}" destId="{612E7A50-C133-B840-A159-7D2782128B32}" srcOrd="0" destOrd="0" presId="urn:microsoft.com/office/officeart/2005/8/layout/hierarchy3"/>
    <dgm:cxn modelId="{884B7B8D-B74A-C044-8E43-9887379BFDB0}" type="presParOf" srcId="{F3FDDFD7-B585-A044-80B4-6ED00A5A4D9C}" destId="{56CD324C-AA16-6B49-BB84-9163AA04D229}" srcOrd="0" destOrd="0" presId="urn:microsoft.com/office/officeart/2005/8/layout/hierarchy3"/>
    <dgm:cxn modelId="{D9CE36FA-D1B6-1F43-9BD1-2CD1BB4F440C}" type="presParOf" srcId="{56CD324C-AA16-6B49-BB84-9163AA04D229}" destId="{3A0F9D6B-F292-5B49-B133-DA83936BA246}" srcOrd="0" destOrd="0" presId="urn:microsoft.com/office/officeart/2005/8/layout/hierarchy3"/>
    <dgm:cxn modelId="{8B31D6BB-3CC3-D040-979A-886A3F74F3E5}" type="presParOf" srcId="{3A0F9D6B-F292-5B49-B133-DA83936BA246}" destId="{07205657-B452-934B-ADEB-E82B07BBB441}" srcOrd="0" destOrd="0" presId="urn:microsoft.com/office/officeart/2005/8/layout/hierarchy3"/>
    <dgm:cxn modelId="{06FD7D8D-7513-E441-9C93-605764160E7C}" type="presParOf" srcId="{3A0F9D6B-F292-5B49-B133-DA83936BA246}" destId="{89721F39-7877-CA4C-A125-D3A14CE55238}" srcOrd="1" destOrd="0" presId="urn:microsoft.com/office/officeart/2005/8/layout/hierarchy3"/>
    <dgm:cxn modelId="{6F9237EB-7315-4A49-A858-D300FAA2DFC8}" type="presParOf" srcId="{56CD324C-AA16-6B49-BB84-9163AA04D229}" destId="{58EBAD65-B5B1-5446-A81E-A834F072B149}" srcOrd="1" destOrd="0" presId="urn:microsoft.com/office/officeart/2005/8/layout/hierarchy3"/>
    <dgm:cxn modelId="{45CDDDA4-57A3-9147-96BB-327EBA4C15A4}" type="presParOf" srcId="{58EBAD65-B5B1-5446-A81E-A834F072B149}" destId="{CD1B4D93-E022-1540-8D9A-DAE075ECFC3C}" srcOrd="0" destOrd="0" presId="urn:microsoft.com/office/officeart/2005/8/layout/hierarchy3"/>
    <dgm:cxn modelId="{50CD68D9-0B1B-5849-83E6-408D9205496E}" type="presParOf" srcId="{58EBAD65-B5B1-5446-A81E-A834F072B149}" destId="{F0F7805D-B2E7-B946-B87C-F6BCEA2208AD}" srcOrd="1" destOrd="0" presId="urn:microsoft.com/office/officeart/2005/8/layout/hierarchy3"/>
    <dgm:cxn modelId="{54739804-A60C-5D48-AC21-33C1F6E8DCFC}" type="presParOf" srcId="{58EBAD65-B5B1-5446-A81E-A834F072B149}" destId="{C8E15FA6-8EFD-204F-BAEF-E2EF52ADB32E}" srcOrd="2" destOrd="0" presId="urn:microsoft.com/office/officeart/2005/8/layout/hierarchy3"/>
    <dgm:cxn modelId="{D9058F29-E63E-B646-AE7C-2F66836894DB}" type="presParOf" srcId="{58EBAD65-B5B1-5446-A81E-A834F072B149}" destId="{9806AE4B-DDC8-6448-B833-8F840A5CE58C}" srcOrd="3" destOrd="0" presId="urn:microsoft.com/office/officeart/2005/8/layout/hierarchy3"/>
    <dgm:cxn modelId="{EC5DDE71-B895-9141-AF36-528A8B1524F8}" type="presParOf" srcId="{58EBAD65-B5B1-5446-A81E-A834F072B149}" destId="{69B94AE3-D66E-0241-88A0-C39C8CC9E8B8}" srcOrd="4" destOrd="0" presId="urn:microsoft.com/office/officeart/2005/8/layout/hierarchy3"/>
    <dgm:cxn modelId="{D9C8EC46-753D-9E42-9405-492732C6966E}" type="presParOf" srcId="{58EBAD65-B5B1-5446-A81E-A834F072B149}" destId="{612E7A50-C133-B840-A159-7D2782128B3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503310-78A6-304E-905E-29D4DDAE2007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065090-2466-9B4C-874E-280B3F5138B8}">
      <dgm:prSet phldrT="[Text]" custT="1"/>
      <dgm:spPr/>
      <dgm:t>
        <a:bodyPr/>
        <a:lstStyle/>
        <a:p>
          <a:pPr algn="ctr"/>
          <a:r>
            <a:rPr lang="en-US" sz="2800"/>
            <a:t>C. Pengembangan jejaring kerjasama untuk memperkuat penyelenggaraan  pendidikan, penelitian dan pengabdian masyarakat</a:t>
          </a:r>
        </a:p>
      </dgm:t>
    </dgm:pt>
    <dgm:pt modelId="{F14F96B6-AF7C-304D-8623-20ED39EFBED1}" type="parTrans" cxnId="{2F6121D6-1D88-A744-9C6A-A6AA3CA16899}">
      <dgm:prSet/>
      <dgm:spPr/>
      <dgm:t>
        <a:bodyPr/>
        <a:lstStyle/>
        <a:p>
          <a:endParaRPr lang="en-US"/>
        </a:p>
      </dgm:t>
    </dgm:pt>
    <dgm:pt modelId="{3B935A22-8689-E141-B725-E8B668D782ED}" type="sibTrans" cxnId="{2F6121D6-1D88-A744-9C6A-A6AA3CA16899}">
      <dgm:prSet/>
      <dgm:spPr/>
      <dgm:t>
        <a:bodyPr/>
        <a:lstStyle/>
        <a:p>
          <a:endParaRPr lang="en-US"/>
        </a:p>
      </dgm:t>
    </dgm:pt>
    <dgm:pt modelId="{A6F0609C-509D-F546-8E40-023053427C2A}">
      <dgm:prSet phldrT="[Text]"/>
      <dgm:spPr/>
      <dgm:t>
        <a:bodyPr/>
        <a:lstStyle/>
        <a:p>
          <a:r>
            <a:rPr lang="en-US"/>
            <a:t>Memperluas kerjasama dengan institusi lain baik dalam maupun luar negeri untuk memperkuat pendidikan </a:t>
          </a:r>
        </a:p>
      </dgm:t>
    </dgm:pt>
    <dgm:pt modelId="{789C1DDD-CB5A-9D41-AA88-AD908791621C}" type="parTrans" cxnId="{6BB19342-E3E4-4549-87D2-7A9DF58C6300}">
      <dgm:prSet/>
      <dgm:spPr/>
      <dgm:t>
        <a:bodyPr/>
        <a:lstStyle/>
        <a:p>
          <a:endParaRPr lang="en-US"/>
        </a:p>
      </dgm:t>
    </dgm:pt>
    <dgm:pt modelId="{4D614E03-1857-4647-B6F4-2B2BA39BFAD2}" type="sibTrans" cxnId="{6BB19342-E3E4-4549-87D2-7A9DF58C6300}">
      <dgm:prSet/>
      <dgm:spPr/>
      <dgm:t>
        <a:bodyPr/>
        <a:lstStyle/>
        <a:p>
          <a:endParaRPr lang="en-US"/>
        </a:p>
      </dgm:t>
    </dgm:pt>
    <dgm:pt modelId="{C9538092-A60E-ED4F-9D3E-DF0F0C24E227}">
      <dgm:prSet phldrT="[Text]"/>
      <dgm:spPr/>
      <dgm:t>
        <a:bodyPr/>
        <a:lstStyle/>
        <a:p>
          <a:r>
            <a:rPr lang="en-US"/>
            <a:t>Memperluas kerjasama dengan institusi lain baik dalam maupun luar negeri untuk memperkuat penelitian</a:t>
          </a:r>
        </a:p>
      </dgm:t>
    </dgm:pt>
    <dgm:pt modelId="{05FE66DE-D05D-9C4E-BF09-0D34D544BBAC}" type="parTrans" cxnId="{37FE5E5B-06F7-2340-A5C9-8C7A48B380F5}">
      <dgm:prSet/>
      <dgm:spPr/>
      <dgm:t>
        <a:bodyPr/>
        <a:lstStyle/>
        <a:p>
          <a:endParaRPr lang="en-US"/>
        </a:p>
      </dgm:t>
    </dgm:pt>
    <dgm:pt modelId="{806D7AE0-17A9-7542-B8F5-C38100507432}" type="sibTrans" cxnId="{37FE5E5B-06F7-2340-A5C9-8C7A48B380F5}">
      <dgm:prSet/>
      <dgm:spPr/>
      <dgm:t>
        <a:bodyPr/>
        <a:lstStyle/>
        <a:p>
          <a:endParaRPr lang="en-US"/>
        </a:p>
      </dgm:t>
    </dgm:pt>
    <dgm:pt modelId="{ADAA0B2A-2ACE-3448-8165-67AB471F89C9}">
      <dgm:prSet phldrT="[Text]"/>
      <dgm:spPr/>
      <dgm:t>
        <a:bodyPr/>
        <a:lstStyle/>
        <a:p>
          <a:r>
            <a:rPr lang="en-US"/>
            <a:t>Memperluas kerjasama dengan institusi lain termasuk organisasi kemasyarakatan untuk memperkuat pengabdian masyarakat</a:t>
          </a:r>
        </a:p>
      </dgm:t>
    </dgm:pt>
    <dgm:pt modelId="{928A7296-FCD4-4F4A-8605-EE06BAD6EFF8}" type="parTrans" cxnId="{D634E279-9EEC-FB4B-9C54-D07DD7B2E3F7}">
      <dgm:prSet/>
      <dgm:spPr/>
      <dgm:t>
        <a:bodyPr/>
        <a:lstStyle/>
        <a:p>
          <a:endParaRPr lang="en-US"/>
        </a:p>
      </dgm:t>
    </dgm:pt>
    <dgm:pt modelId="{5B92579C-8DA2-9D42-85F4-92B825D5015A}" type="sibTrans" cxnId="{D634E279-9EEC-FB4B-9C54-D07DD7B2E3F7}">
      <dgm:prSet/>
      <dgm:spPr/>
      <dgm:t>
        <a:bodyPr/>
        <a:lstStyle/>
        <a:p>
          <a:endParaRPr lang="en-US"/>
        </a:p>
      </dgm:t>
    </dgm:pt>
    <dgm:pt modelId="{F3FDDFD7-B585-A044-80B4-6ED00A5A4D9C}" type="pres">
      <dgm:prSet presAssocID="{24503310-78A6-304E-905E-29D4DDAE200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CD324C-AA16-6B49-BB84-9163AA04D229}" type="pres">
      <dgm:prSet presAssocID="{31065090-2466-9B4C-874E-280B3F5138B8}" presName="root" presStyleCnt="0"/>
      <dgm:spPr/>
    </dgm:pt>
    <dgm:pt modelId="{3A0F9D6B-F292-5B49-B133-DA83936BA246}" type="pres">
      <dgm:prSet presAssocID="{31065090-2466-9B4C-874E-280B3F5138B8}" presName="rootComposite" presStyleCnt="0"/>
      <dgm:spPr/>
    </dgm:pt>
    <dgm:pt modelId="{07205657-B452-934B-ADEB-E82B07BBB441}" type="pres">
      <dgm:prSet presAssocID="{31065090-2466-9B4C-874E-280B3F5138B8}" presName="rootText" presStyleLbl="node1" presStyleIdx="0" presStyleCnt="1" custScaleX="567994"/>
      <dgm:spPr/>
      <dgm:t>
        <a:bodyPr/>
        <a:lstStyle/>
        <a:p>
          <a:endParaRPr lang="en-US"/>
        </a:p>
      </dgm:t>
    </dgm:pt>
    <dgm:pt modelId="{89721F39-7877-CA4C-A125-D3A14CE55238}" type="pres">
      <dgm:prSet presAssocID="{31065090-2466-9B4C-874E-280B3F5138B8}" presName="rootConnector" presStyleLbl="node1" presStyleIdx="0" presStyleCnt="1"/>
      <dgm:spPr/>
      <dgm:t>
        <a:bodyPr/>
        <a:lstStyle/>
        <a:p>
          <a:endParaRPr lang="en-US"/>
        </a:p>
      </dgm:t>
    </dgm:pt>
    <dgm:pt modelId="{58EBAD65-B5B1-5446-A81E-A834F072B149}" type="pres">
      <dgm:prSet presAssocID="{31065090-2466-9B4C-874E-280B3F5138B8}" presName="childShape" presStyleCnt="0"/>
      <dgm:spPr/>
    </dgm:pt>
    <dgm:pt modelId="{CD1B4D93-E022-1540-8D9A-DAE075ECFC3C}" type="pres">
      <dgm:prSet presAssocID="{789C1DDD-CB5A-9D41-AA88-AD908791621C}" presName="Name13" presStyleLbl="parChTrans1D2" presStyleIdx="0" presStyleCnt="3"/>
      <dgm:spPr/>
      <dgm:t>
        <a:bodyPr/>
        <a:lstStyle/>
        <a:p>
          <a:endParaRPr lang="en-US"/>
        </a:p>
      </dgm:t>
    </dgm:pt>
    <dgm:pt modelId="{F0F7805D-B2E7-B946-B87C-F6BCEA2208AD}" type="pres">
      <dgm:prSet presAssocID="{A6F0609C-509D-F546-8E40-023053427C2A}" presName="childText" presStyleLbl="bgAcc1" presStyleIdx="0" presStyleCnt="3" custScaleX="5602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E15FA6-8EFD-204F-BAEF-E2EF52ADB32E}" type="pres">
      <dgm:prSet presAssocID="{05FE66DE-D05D-9C4E-BF09-0D34D544BBAC}" presName="Name13" presStyleLbl="parChTrans1D2" presStyleIdx="1" presStyleCnt="3"/>
      <dgm:spPr/>
      <dgm:t>
        <a:bodyPr/>
        <a:lstStyle/>
        <a:p>
          <a:endParaRPr lang="en-US"/>
        </a:p>
      </dgm:t>
    </dgm:pt>
    <dgm:pt modelId="{9806AE4B-DDC8-6448-B833-8F840A5CE58C}" type="pres">
      <dgm:prSet presAssocID="{C9538092-A60E-ED4F-9D3E-DF0F0C24E227}" presName="childText" presStyleLbl="bgAcc1" presStyleIdx="1" presStyleCnt="3" custScaleX="5623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B94AE3-D66E-0241-88A0-C39C8CC9E8B8}" type="pres">
      <dgm:prSet presAssocID="{928A7296-FCD4-4F4A-8605-EE06BAD6EFF8}" presName="Name13" presStyleLbl="parChTrans1D2" presStyleIdx="2" presStyleCnt="3"/>
      <dgm:spPr/>
      <dgm:t>
        <a:bodyPr/>
        <a:lstStyle/>
        <a:p>
          <a:endParaRPr lang="en-US"/>
        </a:p>
      </dgm:t>
    </dgm:pt>
    <dgm:pt modelId="{612E7A50-C133-B840-A159-7D2782128B32}" type="pres">
      <dgm:prSet presAssocID="{ADAA0B2A-2ACE-3448-8165-67AB471F89C9}" presName="childText" presStyleLbl="bgAcc1" presStyleIdx="2" presStyleCnt="3" custScaleX="5666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88283D-F888-6E4C-8425-0B6F7B4BAD68}" type="presOf" srcId="{31065090-2466-9B4C-874E-280B3F5138B8}" destId="{07205657-B452-934B-ADEB-E82B07BBB441}" srcOrd="0" destOrd="0" presId="urn:microsoft.com/office/officeart/2005/8/layout/hierarchy3"/>
    <dgm:cxn modelId="{37FE5E5B-06F7-2340-A5C9-8C7A48B380F5}" srcId="{31065090-2466-9B4C-874E-280B3F5138B8}" destId="{C9538092-A60E-ED4F-9D3E-DF0F0C24E227}" srcOrd="1" destOrd="0" parTransId="{05FE66DE-D05D-9C4E-BF09-0D34D544BBAC}" sibTransId="{806D7AE0-17A9-7542-B8F5-C38100507432}"/>
    <dgm:cxn modelId="{6BB19342-E3E4-4549-87D2-7A9DF58C6300}" srcId="{31065090-2466-9B4C-874E-280B3F5138B8}" destId="{A6F0609C-509D-F546-8E40-023053427C2A}" srcOrd="0" destOrd="0" parTransId="{789C1DDD-CB5A-9D41-AA88-AD908791621C}" sibTransId="{4D614E03-1857-4647-B6F4-2B2BA39BFAD2}"/>
    <dgm:cxn modelId="{2E8A98B1-BC1F-9248-B598-7EF7DD6A10B9}" type="presOf" srcId="{ADAA0B2A-2ACE-3448-8165-67AB471F89C9}" destId="{612E7A50-C133-B840-A159-7D2782128B32}" srcOrd="0" destOrd="0" presId="urn:microsoft.com/office/officeart/2005/8/layout/hierarchy3"/>
    <dgm:cxn modelId="{D634E279-9EEC-FB4B-9C54-D07DD7B2E3F7}" srcId="{31065090-2466-9B4C-874E-280B3F5138B8}" destId="{ADAA0B2A-2ACE-3448-8165-67AB471F89C9}" srcOrd="2" destOrd="0" parTransId="{928A7296-FCD4-4F4A-8605-EE06BAD6EFF8}" sibTransId="{5B92579C-8DA2-9D42-85F4-92B825D5015A}"/>
    <dgm:cxn modelId="{99C70C57-F56D-CD4B-95E1-0442EB429DF4}" type="presOf" srcId="{24503310-78A6-304E-905E-29D4DDAE2007}" destId="{F3FDDFD7-B585-A044-80B4-6ED00A5A4D9C}" srcOrd="0" destOrd="0" presId="urn:microsoft.com/office/officeart/2005/8/layout/hierarchy3"/>
    <dgm:cxn modelId="{E5AE72E2-BDF5-544E-8913-797A251AD5F4}" type="presOf" srcId="{05FE66DE-D05D-9C4E-BF09-0D34D544BBAC}" destId="{C8E15FA6-8EFD-204F-BAEF-E2EF52ADB32E}" srcOrd="0" destOrd="0" presId="urn:microsoft.com/office/officeart/2005/8/layout/hierarchy3"/>
    <dgm:cxn modelId="{1286EA68-4DAF-004C-B650-25F1DB304534}" type="presOf" srcId="{928A7296-FCD4-4F4A-8605-EE06BAD6EFF8}" destId="{69B94AE3-D66E-0241-88A0-C39C8CC9E8B8}" srcOrd="0" destOrd="0" presId="urn:microsoft.com/office/officeart/2005/8/layout/hierarchy3"/>
    <dgm:cxn modelId="{100F089C-0E9D-1547-8638-92C45ECBFAC6}" type="presOf" srcId="{789C1DDD-CB5A-9D41-AA88-AD908791621C}" destId="{CD1B4D93-E022-1540-8D9A-DAE075ECFC3C}" srcOrd="0" destOrd="0" presId="urn:microsoft.com/office/officeart/2005/8/layout/hierarchy3"/>
    <dgm:cxn modelId="{2F6121D6-1D88-A744-9C6A-A6AA3CA16899}" srcId="{24503310-78A6-304E-905E-29D4DDAE2007}" destId="{31065090-2466-9B4C-874E-280B3F5138B8}" srcOrd="0" destOrd="0" parTransId="{F14F96B6-AF7C-304D-8623-20ED39EFBED1}" sibTransId="{3B935A22-8689-E141-B725-E8B668D782ED}"/>
    <dgm:cxn modelId="{33BCE8F4-5748-3A41-BCCC-F8C2E166750F}" type="presOf" srcId="{A6F0609C-509D-F546-8E40-023053427C2A}" destId="{F0F7805D-B2E7-B946-B87C-F6BCEA2208AD}" srcOrd="0" destOrd="0" presId="urn:microsoft.com/office/officeart/2005/8/layout/hierarchy3"/>
    <dgm:cxn modelId="{C519BEB1-3300-2D4A-AC80-5664A1364364}" type="presOf" srcId="{C9538092-A60E-ED4F-9D3E-DF0F0C24E227}" destId="{9806AE4B-DDC8-6448-B833-8F840A5CE58C}" srcOrd="0" destOrd="0" presId="urn:microsoft.com/office/officeart/2005/8/layout/hierarchy3"/>
    <dgm:cxn modelId="{4B9A3C3C-324A-A04E-806F-6843E87BB773}" type="presOf" srcId="{31065090-2466-9B4C-874E-280B3F5138B8}" destId="{89721F39-7877-CA4C-A125-D3A14CE55238}" srcOrd="1" destOrd="0" presId="urn:microsoft.com/office/officeart/2005/8/layout/hierarchy3"/>
    <dgm:cxn modelId="{CE44936B-CA1C-DD43-BB68-1E232E2BD080}" type="presParOf" srcId="{F3FDDFD7-B585-A044-80B4-6ED00A5A4D9C}" destId="{56CD324C-AA16-6B49-BB84-9163AA04D229}" srcOrd="0" destOrd="0" presId="urn:microsoft.com/office/officeart/2005/8/layout/hierarchy3"/>
    <dgm:cxn modelId="{3B04B3A6-680D-1A47-A531-37FA00700966}" type="presParOf" srcId="{56CD324C-AA16-6B49-BB84-9163AA04D229}" destId="{3A0F9D6B-F292-5B49-B133-DA83936BA246}" srcOrd="0" destOrd="0" presId="urn:microsoft.com/office/officeart/2005/8/layout/hierarchy3"/>
    <dgm:cxn modelId="{B1D138B0-E80E-BE40-9B79-E30F8A1BF61D}" type="presParOf" srcId="{3A0F9D6B-F292-5B49-B133-DA83936BA246}" destId="{07205657-B452-934B-ADEB-E82B07BBB441}" srcOrd="0" destOrd="0" presId="urn:microsoft.com/office/officeart/2005/8/layout/hierarchy3"/>
    <dgm:cxn modelId="{797790DD-1AC9-294D-96DD-2A27BBCF4376}" type="presParOf" srcId="{3A0F9D6B-F292-5B49-B133-DA83936BA246}" destId="{89721F39-7877-CA4C-A125-D3A14CE55238}" srcOrd="1" destOrd="0" presId="urn:microsoft.com/office/officeart/2005/8/layout/hierarchy3"/>
    <dgm:cxn modelId="{07B0814F-4ABF-8845-83BC-421A27D1032E}" type="presParOf" srcId="{56CD324C-AA16-6B49-BB84-9163AA04D229}" destId="{58EBAD65-B5B1-5446-A81E-A834F072B149}" srcOrd="1" destOrd="0" presId="urn:microsoft.com/office/officeart/2005/8/layout/hierarchy3"/>
    <dgm:cxn modelId="{475FDB6D-F7C7-A846-AB79-5990BC8E5B8B}" type="presParOf" srcId="{58EBAD65-B5B1-5446-A81E-A834F072B149}" destId="{CD1B4D93-E022-1540-8D9A-DAE075ECFC3C}" srcOrd="0" destOrd="0" presId="urn:microsoft.com/office/officeart/2005/8/layout/hierarchy3"/>
    <dgm:cxn modelId="{BF9256BC-BED9-CA44-9AC2-FE7FC29D5D1A}" type="presParOf" srcId="{58EBAD65-B5B1-5446-A81E-A834F072B149}" destId="{F0F7805D-B2E7-B946-B87C-F6BCEA2208AD}" srcOrd="1" destOrd="0" presId="urn:microsoft.com/office/officeart/2005/8/layout/hierarchy3"/>
    <dgm:cxn modelId="{1A767340-D252-244C-918C-D753BC9D9BBF}" type="presParOf" srcId="{58EBAD65-B5B1-5446-A81E-A834F072B149}" destId="{C8E15FA6-8EFD-204F-BAEF-E2EF52ADB32E}" srcOrd="2" destOrd="0" presId="urn:microsoft.com/office/officeart/2005/8/layout/hierarchy3"/>
    <dgm:cxn modelId="{BAD055E6-6F10-E947-9C96-778381FB1EA3}" type="presParOf" srcId="{58EBAD65-B5B1-5446-A81E-A834F072B149}" destId="{9806AE4B-DDC8-6448-B833-8F840A5CE58C}" srcOrd="3" destOrd="0" presId="urn:microsoft.com/office/officeart/2005/8/layout/hierarchy3"/>
    <dgm:cxn modelId="{2F193AAE-207C-0B4F-A0B8-77277636BC7A}" type="presParOf" srcId="{58EBAD65-B5B1-5446-A81E-A834F072B149}" destId="{69B94AE3-D66E-0241-88A0-C39C8CC9E8B8}" srcOrd="4" destOrd="0" presId="urn:microsoft.com/office/officeart/2005/8/layout/hierarchy3"/>
    <dgm:cxn modelId="{D48F37AE-8FA8-9040-B133-270A5D620731}" type="presParOf" srcId="{58EBAD65-B5B1-5446-A81E-A834F072B149}" destId="{612E7A50-C133-B840-A159-7D2782128B3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4EE1E-1732-2246-A290-851BC129ADEE}">
      <dsp:nvSpPr>
        <dsp:cNvPr id="0" name=""/>
        <dsp:cNvSpPr/>
      </dsp:nvSpPr>
      <dsp:spPr>
        <a:xfrm rot="5400000">
          <a:off x="-227572" y="229454"/>
          <a:ext cx="1517149" cy="106200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A</a:t>
          </a:r>
        </a:p>
      </dsp:txBody>
      <dsp:txXfrm rot="-5400000">
        <a:off x="1" y="532883"/>
        <a:ext cx="1062004" cy="455145"/>
      </dsp:txXfrm>
    </dsp:sp>
    <dsp:sp modelId="{F082CD2A-380F-AE4A-A437-4BCE2829141C}">
      <dsp:nvSpPr>
        <dsp:cNvPr id="0" name=""/>
        <dsp:cNvSpPr/>
      </dsp:nvSpPr>
      <dsp:spPr>
        <a:xfrm rot="5400000">
          <a:off x="5598769" y="-4534883"/>
          <a:ext cx="986146" cy="100596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Pengembangan keilmuan yang komprehensif yang bermanfaat bagi masyarakat, pemerintah dan dunia usaha</a:t>
          </a:r>
        </a:p>
      </dsp:txBody>
      <dsp:txXfrm rot="-5400000">
        <a:off x="1062004" y="50022"/>
        <a:ext cx="10011537" cy="889866"/>
      </dsp:txXfrm>
    </dsp:sp>
    <dsp:sp modelId="{A7C23605-0964-024D-9E43-0EC157B3D5D1}">
      <dsp:nvSpPr>
        <dsp:cNvPr id="0" name=""/>
        <dsp:cNvSpPr/>
      </dsp:nvSpPr>
      <dsp:spPr>
        <a:xfrm rot="5400000">
          <a:off x="-227572" y="1572966"/>
          <a:ext cx="1517149" cy="106200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B</a:t>
          </a:r>
        </a:p>
      </dsp:txBody>
      <dsp:txXfrm rot="-5400000">
        <a:off x="1" y="1876395"/>
        <a:ext cx="1062004" cy="455145"/>
      </dsp:txXfrm>
    </dsp:sp>
    <dsp:sp modelId="{9DDEE572-B888-8D48-A944-6ADE0FA3FFDE}">
      <dsp:nvSpPr>
        <dsp:cNvPr id="0" name=""/>
        <dsp:cNvSpPr/>
      </dsp:nvSpPr>
      <dsp:spPr>
        <a:xfrm rot="5400000">
          <a:off x="5578326" y="-3191371"/>
          <a:ext cx="1027032" cy="100596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Pengoptimalan sumberdaya untuk meningkatkan pendidikan, penelitian dan pengabdian masyarakat</a:t>
          </a:r>
          <a:endParaRPr lang="en-US" sz="2000" kern="1200"/>
        </a:p>
      </dsp:txBody>
      <dsp:txXfrm rot="-5400000">
        <a:off x="1062004" y="1375087"/>
        <a:ext cx="10009541" cy="926760"/>
      </dsp:txXfrm>
    </dsp:sp>
    <dsp:sp modelId="{77F091F6-9627-FB48-8C43-3298F305EBCD}">
      <dsp:nvSpPr>
        <dsp:cNvPr id="0" name=""/>
        <dsp:cNvSpPr/>
      </dsp:nvSpPr>
      <dsp:spPr>
        <a:xfrm rot="5400000">
          <a:off x="-227572" y="2896036"/>
          <a:ext cx="1517149" cy="106200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C</a:t>
          </a:r>
        </a:p>
      </dsp:txBody>
      <dsp:txXfrm rot="-5400000">
        <a:off x="1" y="3199465"/>
        <a:ext cx="1062004" cy="455145"/>
      </dsp:txXfrm>
    </dsp:sp>
    <dsp:sp modelId="{77943FDC-2C7F-B249-B674-B01AD889159F}">
      <dsp:nvSpPr>
        <dsp:cNvPr id="0" name=""/>
        <dsp:cNvSpPr/>
      </dsp:nvSpPr>
      <dsp:spPr>
        <a:xfrm rot="5400000">
          <a:off x="5598769" y="-1868301"/>
          <a:ext cx="986146" cy="100596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/>
            <a:t>Pengembangan jejaring kerjasama untuk memperkuat penyelenggaraan  pendidikan, penelitian dan pengabdian masyarakat</a:t>
          </a:r>
        </a:p>
      </dsp:txBody>
      <dsp:txXfrm rot="-5400000">
        <a:off x="1062004" y="2716604"/>
        <a:ext cx="10011537" cy="889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05657-B452-934B-ADEB-E82B07BBB441}">
      <dsp:nvSpPr>
        <dsp:cNvPr id="0" name=""/>
        <dsp:cNvSpPr/>
      </dsp:nvSpPr>
      <dsp:spPr>
        <a:xfrm>
          <a:off x="4345" y="490888"/>
          <a:ext cx="10506909" cy="9627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A. Pengembangan keilmuan yang komprehensif yang bermanfaat bagi masyarakat, pemerintah dan dunia usaha</a:t>
          </a:r>
        </a:p>
      </dsp:txBody>
      <dsp:txXfrm>
        <a:off x="32542" y="519085"/>
        <a:ext cx="10450515" cy="906337"/>
      </dsp:txXfrm>
    </dsp:sp>
    <dsp:sp modelId="{CD1B4D93-E022-1540-8D9A-DAE075ECFC3C}">
      <dsp:nvSpPr>
        <dsp:cNvPr id="0" name=""/>
        <dsp:cNvSpPr/>
      </dsp:nvSpPr>
      <dsp:spPr>
        <a:xfrm>
          <a:off x="1055036" y="1453620"/>
          <a:ext cx="1050690" cy="722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2048"/>
              </a:lnTo>
              <a:lnTo>
                <a:pt x="1050690" y="722048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F7805D-B2E7-B946-B87C-F6BCEA2208AD}">
      <dsp:nvSpPr>
        <dsp:cNvPr id="0" name=""/>
        <dsp:cNvSpPr/>
      </dsp:nvSpPr>
      <dsp:spPr>
        <a:xfrm>
          <a:off x="2105727" y="1694303"/>
          <a:ext cx="8185624" cy="962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>
              <a:sym typeface="Wingdings"/>
            </a:rPr>
            <a:t>Desiminasi keilmuan dan hasil penelitian melalui penguatan jumlah publikasi, seminar, dan penyuluhan pada masyarakat</a:t>
          </a:r>
          <a:endParaRPr lang="en-US" sz="2500" kern="1200"/>
        </a:p>
      </dsp:txBody>
      <dsp:txXfrm>
        <a:off x="2133924" y="1722500"/>
        <a:ext cx="8129230" cy="906337"/>
      </dsp:txXfrm>
    </dsp:sp>
    <dsp:sp modelId="{C8E15FA6-8EFD-204F-BAEF-E2EF52ADB32E}">
      <dsp:nvSpPr>
        <dsp:cNvPr id="0" name=""/>
        <dsp:cNvSpPr/>
      </dsp:nvSpPr>
      <dsp:spPr>
        <a:xfrm>
          <a:off x="1055036" y="1453620"/>
          <a:ext cx="1050690" cy="192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5463"/>
              </a:lnTo>
              <a:lnTo>
                <a:pt x="1050690" y="1925463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6AE4B-DDC8-6448-B833-8F840A5CE58C}">
      <dsp:nvSpPr>
        <dsp:cNvPr id="0" name=""/>
        <dsp:cNvSpPr/>
      </dsp:nvSpPr>
      <dsp:spPr>
        <a:xfrm>
          <a:off x="2105727" y="2897717"/>
          <a:ext cx="8155340" cy="962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Mendorong hilirisasi produk bekerjasama dengan gama multi maupun industri swasta</a:t>
          </a:r>
        </a:p>
      </dsp:txBody>
      <dsp:txXfrm>
        <a:off x="2133924" y="2925914"/>
        <a:ext cx="8098946" cy="906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05657-B452-934B-ADEB-E82B07BBB441}">
      <dsp:nvSpPr>
        <dsp:cNvPr id="0" name=""/>
        <dsp:cNvSpPr/>
      </dsp:nvSpPr>
      <dsp:spPr>
        <a:xfrm>
          <a:off x="263515" y="1980"/>
          <a:ext cx="9988568" cy="9152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B. Pengoptimalan sumberdaya untuk meningkatkan pendidikan, penelitian dan pengabdian masyarakat</a:t>
          </a:r>
        </a:p>
      </dsp:txBody>
      <dsp:txXfrm>
        <a:off x="290321" y="28786"/>
        <a:ext cx="9934956" cy="861625"/>
      </dsp:txXfrm>
    </dsp:sp>
    <dsp:sp modelId="{CD1B4D93-E022-1540-8D9A-DAE075ECFC3C}">
      <dsp:nvSpPr>
        <dsp:cNvPr id="0" name=""/>
        <dsp:cNvSpPr/>
      </dsp:nvSpPr>
      <dsp:spPr>
        <a:xfrm>
          <a:off x="1262372" y="917217"/>
          <a:ext cx="998856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998856" y="686427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F7805D-B2E7-B946-B87C-F6BCEA2208AD}">
      <dsp:nvSpPr>
        <dsp:cNvPr id="0" name=""/>
        <dsp:cNvSpPr/>
      </dsp:nvSpPr>
      <dsp:spPr>
        <a:xfrm>
          <a:off x="2261229" y="1146027"/>
          <a:ext cx="7865943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Melalui berpartisipasi aktif dalam pelatihan, workshop dan kursus, update keilmuan</a:t>
          </a:r>
        </a:p>
      </dsp:txBody>
      <dsp:txXfrm>
        <a:off x="2288035" y="1172833"/>
        <a:ext cx="7812331" cy="861625"/>
      </dsp:txXfrm>
    </dsp:sp>
    <dsp:sp modelId="{C8E15FA6-8EFD-204F-BAEF-E2EF52ADB32E}">
      <dsp:nvSpPr>
        <dsp:cNvPr id="0" name=""/>
        <dsp:cNvSpPr/>
      </dsp:nvSpPr>
      <dsp:spPr>
        <a:xfrm>
          <a:off x="1262372" y="917217"/>
          <a:ext cx="998856" cy="183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474"/>
              </a:lnTo>
              <a:lnTo>
                <a:pt x="998856" y="1830474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6AE4B-DDC8-6448-B833-8F840A5CE58C}">
      <dsp:nvSpPr>
        <dsp:cNvPr id="0" name=""/>
        <dsp:cNvSpPr/>
      </dsp:nvSpPr>
      <dsp:spPr>
        <a:xfrm>
          <a:off x="2261229" y="2290073"/>
          <a:ext cx="7836553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Melalui usaha secara aktif untuk menangkap peluang dana hibah penelitian baik dari dalam maupun luar negeri</a:t>
          </a:r>
        </a:p>
      </dsp:txBody>
      <dsp:txXfrm>
        <a:off x="2288035" y="2316879"/>
        <a:ext cx="7782941" cy="861625"/>
      </dsp:txXfrm>
    </dsp:sp>
    <dsp:sp modelId="{69B94AE3-D66E-0241-88A0-C39C8CC9E8B8}">
      <dsp:nvSpPr>
        <dsp:cNvPr id="0" name=""/>
        <dsp:cNvSpPr/>
      </dsp:nvSpPr>
      <dsp:spPr>
        <a:xfrm>
          <a:off x="1262372" y="917217"/>
          <a:ext cx="998856" cy="2974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4520"/>
              </a:lnTo>
              <a:lnTo>
                <a:pt x="998856" y="297452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E7A50-C133-B840-A159-7D2782128B32}">
      <dsp:nvSpPr>
        <dsp:cNvPr id="0" name=""/>
        <dsp:cNvSpPr/>
      </dsp:nvSpPr>
      <dsp:spPr>
        <a:xfrm>
          <a:off x="2261229" y="3434120"/>
          <a:ext cx="7858548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Melalui usaha secara aktif untuk menangkap peluang dana hibah pengabdian kepada masyrakat baik dari dalam maupun luar negeri</a:t>
          </a:r>
        </a:p>
      </dsp:txBody>
      <dsp:txXfrm>
        <a:off x="2288035" y="3460926"/>
        <a:ext cx="7804936" cy="8616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05657-B452-934B-ADEB-E82B07BBB441}">
      <dsp:nvSpPr>
        <dsp:cNvPr id="0" name=""/>
        <dsp:cNvSpPr/>
      </dsp:nvSpPr>
      <dsp:spPr>
        <a:xfrm>
          <a:off x="59307" y="1980"/>
          <a:ext cx="10396984" cy="9152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C. Pengembangan jejaring kerjasama untuk memperkuat penyelenggaraan  pendidikan, penelitian dan pengabdian masyarakat</a:t>
          </a:r>
        </a:p>
      </dsp:txBody>
      <dsp:txXfrm>
        <a:off x="86113" y="28786"/>
        <a:ext cx="10343372" cy="861625"/>
      </dsp:txXfrm>
    </dsp:sp>
    <dsp:sp modelId="{CD1B4D93-E022-1540-8D9A-DAE075ECFC3C}">
      <dsp:nvSpPr>
        <dsp:cNvPr id="0" name=""/>
        <dsp:cNvSpPr/>
      </dsp:nvSpPr>
      <dsp:spPr>
        <a:xfrm>
          <a:off x="1099006" y="917217"/>
          <a:ext cx="1039698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1039698" y="686427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F7805D-B2E7-B946-B87C-F6BCEA2208AD}">
      <dsp:nvSpPr>
        <dsp:cNvPr id="0" name=""/>
        <dsp:cNvSpPr/>
      </dsp:nvSpPr>
      <dsp:spPr>
        <a:xfrm>
          <a:off x="2138704" y="1146027"/>
          <a:ext cx="8203790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Memperluas kerjasama dengan institusi lain baik dalam maupun luar negeri untuk memperkuat pendidikan </a:t>
          </a:r>
        </a:p>
      </dsp:txBody>
      <dsp:txXfrm>
        <a:off x="2165510" y="1172833"/>
        <a:ext cx="8150178" cy="861625"/>
      </dsp:txXfrm>
    </dsp:sp>
    <dsp:sp modelId="{C8E15FA6-8EFD-204F-BAEF-E2EF52ADB32E}">
      <dsp:nvSpPr>
        <dsp:cNvPr id="0" name=""/>
        <dsp:cNvSpPr/>
      </dsp:nvSpPr>
      <dsp:spPr>
        <a:xfrm>
          <a:off x="1099006" y="917217"/>
          <a:ext cx="1039698" cy="183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474"/>
              </a:lnTo>
              <a:lnTo>
                <a:pt x="1039698" y="1830474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6AE4B-DDC8-6448-B833-8F840A5CE58C}">
      <dsp:nvSpPr>
        <dsp:cNvPr id="0" name=""/>
        <dsp:cNvSpPr/>
      </dsp:nvSpPr>
      <dsp:spPr>
        <a:xfrm>
          <a:off x="2138704" y="2290073"/>
          <a:ext cx="8234308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Memperluas kerjasama dengan institusi lain baik dalam maupun luar negeri untuk memperkuat penelitian</a:t>
          </a:r>
        </a:p>
      </dsp:txBody>
      <dsp:txXfrm>
        <a:off x="2165510" y="2316879"/>
        <a:ext cx="8180696" cy="861625"/>
      </dsp:txXfrm>
    </dsp:sp>
    <dsp:sp modelId="{69B94AE3-D66E-0241-88A0-C39C8CC9E8B8}">
      <dsp:nvSpPr>
        <dsp:cNvPr id="0" name=""/>
        <dsp:cNvSpPr/>
      </dsp:nvSpPr>
      <dsp:spPr>
        <a:xfrm>
          <a:off x="1099006" y="917217"/>
          <a:ext cx="1039698" cy="2974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4520"/>
              </a:lnTo>
              <a:lnTo>
                <a:pt x="1039698" y="297452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E7A50-C133-B840-A159-7D2782128B32}">
      <dsp:nvSpPr>
        <dsp:cNvPr id="0" name=""/>
        <dsp:cNvSpPr/>
      </dsp:nvSpPr>
      <dsp:spPr>
        <a:xfrm>
          <a:off x="2138704" y="3434120"/>
          <a:ext cx="8297994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Memperluas kerjasama dengan institusi lain termasuk organisasi kemasyarakatan untuk memperkuat pengabdian masyarakat</a:t>
          </a:r>
        </a:p>
      </dsp:txBody>
      <dsp:txXfrm>
        <a:off x="2165510" y="3460926"/>
        <a:ext cx="8244382" cy="861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776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999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669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341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143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924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247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850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526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901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196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DEA8-7B19-4A37-9E84-070642C8D29B}" type="datetimeFigureOut">
              <a:rPr lang="id-ID" smtClean="0"/>
              <a:t>12/7/17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775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2630" y="3164116"/>
            <a:ext cx="9144000" cy="1115106"/>
          </a:xfrm>
        </p:spPr>
        <p:txBody>
          <a:bodyPr>
            <a:normAutofit fontScale="90000"/>
          </a:bodyPr>
          <a:lstStyle/>
          <a:p>
            <a:pPr algn="r"/>
            <a:r>
              <a:rPr lang="id-ID" b="1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Departemen Biokimia </a:t>
            </a:r>
            <a:br>
              <a:rPr lang="id-ID" b="1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id-ID" b="1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Fakultas Kedokteran UGM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2630" y="4516440"/>
            <a:ext cx="9144000" cy="607106"/>
          </a:xfrm>
        </p:spPr>
        <p:txBody>
          <a:bodyPr/>
          <a:lstStyle/>
          <a:p>
            <a:pPr algn="r"/>
            <a:r>
              <a:rPr lang="id-ID" dirty="0">
                <a:latin typeface="Segoe UI Light" panose="020B0502040204020203" pitchFamily="34" charset="0"/>
                <a:cs typeface="Segoe UI Light" panose="020B0502040204020203" pitchFamily="34" charset="0"/>
              </a:rPr>
              <a:t>Bab III. Kebijakan Strategis </a:t>
            </a:r>
          </a:p>
        </p:txBody>
      </p:sp>
    </p:spTree>
    <p:extLst>
      <p:ext uri="{BB962C8B-B14F-4D97-AF65-F5344CB8AC3E}">
        <p14:creationId xmlns:p14="http://schemas.microsoft.com/office/powerpoint/2010/main" val="2153214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Bagaimana menangkap peluang-peluang dengan baik?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3961192"/>
              </p:ext>
            </p:extLst>
          </p:nvPr>
        </p:nvGraphicFramePr>
        <p:xfrm>
          <a:off x="738310" y="1511710"/>
          <a:ext cx="10945814" cy="475487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72907"/>
                <a:gridCol w="54729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Peluang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Strategi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Departemen Biokimia memiliki kerjasama dengan berbagai institusi lain, baik dalam negeri maupun luar negeri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komunikasi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kerjasama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pendidikan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maupun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penelitian</a:t>
                      </a:r>
                      <a:endParaRPr lang="en-US" dirty="0"/>
                    </a:p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Departemen Biokimia memiliki alumni S2 minat Biokimia dari berbagai institusi baik di lingkungan UGM maupun nasional yang mempunyai posisi strategis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komunikasi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kerjasama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pendidikan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maupun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penelitian</a:t>
                      </a:r>
                      <a:endParaRPr lang="en-US" dirty="0" smtClean="0"/>
                    </a:p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Banyak tawaran dana penelitian dari berbagai sumber dalam negeri maupun luar negeri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Meningkatkan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kemampuan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menagkap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peluang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mendorong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aktif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mengikuti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pelatihan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terkait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Adanya komitmen  dari fakultas maupun universitas untuk mendukung publikasi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aktif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melakukan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publikasi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mengajukan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insentif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Banyak tawaran beasiswa untuk melanjutkan studi S-2 dan S-3, pengembangan staf seperti workshop, summer course, recharging staff dan lain-lain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menangkap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peluang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melanjutkan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studi</a:t>
                      </a:r>
                      <a:r>
                        <a:rPr lang="en-US" dirty="0" smtClean="0"/>
                        <a:t> S-2 </a:t>
                      </a:r>
                      <a:r>
                        <a:rPr lang="en-US" dirty="0" err="1" smtClean="0"/>
                        <a:t>atau</a:t>
                      </a:r>
                      <a:r>
                        <a:rPr lang="en-US" dirty="0" smtClean="0"/>
                        <a:t> S-3, </a:t>
                      </a:r>
                      <a:r>
                        <a:rPr lang="en-US" dirty="0" err="1" smtClean="0"/>
                        <a:t>mengikuti</a:t>
                      </a:r>
                      <a:r>
                        <a:rPr lang="en-US" dirty="0" smtClean="0"/>
                        <a:t> workshop, summer course, recharging staff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atau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lainnya</a:t>
                      </a:r>
                      <a:r>
                        <a:rPr lang="en-US" dirty="0" smtClean="0"/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583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Perumusan kebijakan strategis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232" y="1517725"/>
            <a:ext cx="10945859" cy="8877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/>
              <a:t>Berdasarkan kondisi internal maupun eksternal di atas, Departemen selama 5 tahun ke depan menetapkan kebijakan strategis sebagai berikut:</a:t>
            </a:r>
          </a:p>
          <a:p>
            <a:pPr marL="0" indent="0">
              <a:lnSpc>
                <a:spcPct val="80000"/>
              </a:lnSpc>
              <a:buNone/>
            </a:pPr>
            <a:endParaRPr lang="id-ID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53888315"/>
              </p:ext>
            </p:extLst>
          </p:nvPr>
        </p:nvGraphicFramePr>
        <p:xfrm>
          <a:off x="769668" y="2528582"/>
          <a:ext cx="11121682" cy="4187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239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Perumusan kebijakan strategis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8305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67848" y="572183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0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Perumusan kebijakan strategis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5216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29032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Perumusan kebijakan strategis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8916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2290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4628"/>
            <a:ext cx="10515600" cy="776288"/>
          </a:xfrm>
        </p:spPr>
        <p:txBody>
          <a:bodyPr>
            <a:noAutofit/>
          </a:bodyPr>
          <a:lstStyle/>
          <a:p>
            <a:pPr algn="ctr"/>
            <a:r>
              <a:rPr lang="id-ID" sz="66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TERIMA KASIH</a:t>
            </a:r>
            <a:endParaRPr lang="id-ID" sz="6600" b="1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37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6914"/>
            <a:ext cx="10515600" cy="776288"/>
          </a:xfrm>
        </p:spPr>
        <p:txBody>
          <a:bodyPr/>
          <a:lstStyle/>
          <a:p>
            <a:pPr algn="ctr"/>
            <a:r>
              <a:rPr lang="id-ID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Bab III. Kebijakan Strategis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82240"/>
            <a:ext cx="10515600" cy="3825649"/>
          </a:xfrm>
        </p:spPr>
        <p:txBody>
          <a:bodyPr/>
          <a:lstStyle/>
          <a:p>
            <a:r>
              <a:rPr lang="en-US" sz="3200" dirty="0"/>
              <a:t>Brainstorming </a:t>
            </a:r>
            <a:r>
              <a:rPr lang="en-US" sz="3200" dirty="0" err="1"/>
              <a:t>strategi-strategi</a:t>
            </a:r>
            <a:r>
              <a:rPr lang="en-US" sz="3200" dirty="0"/>
              <a:t> </a:t>
            </a:r>
            <a:r>
              <a:rPr lang="en-US" sz="3200" dirty="0" err="1"/>
              <a:t>berbasis</a:t>
            </a:r>
            <a:r>
              <a:rPr lang="en-US" sz="3200" dirty="0"/>
              <a:t> </a:t>
            </a:r>
            <a:r>
              <a:rPr lang="en-US" sz="3200" dirty="0" err="1"/>
              <a:t>analisis</a:t>
            </a:r>
            <a:r>
              <a:rPr lang="en-US" sz="3200" dirty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/>
              <a:t>Perumusan</a:t>
            </a:r>
            <a:r>
              <a:rPr lang="en-US" sz="3200" dirty="0"/>
              <a:t> </a:t>
            </a:r>
            <a:r>
              <a:rPr lang="en-US" sz="3200" dirty="0" err="1"/>
              <a:t>Kebijakan</a:t>
            </a:r>
            <a:r>
              <a:rPr lang="en-US" sz="3200" dirty="0"/>
              <a:t> </a:t>
            </a:r>
            <a:r>
              <a:rPr lang="en-US" sz="3200" dirty="0" err="1"/>
              <a:t>Strategis</a:t>
            </a:r>
            <a:endParaRPr lang="en-US" sz="3200" dirty="0"/>
          </a:p>
          <a:p>
            <a:pPr marL="0" indent="0">
              <a:buNone/>
            </a:pPr>
            <a:endParaRPr lang="id-ID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49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Bagaimana mengoptimalkan kekuatan-kekuatan kita?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333119"/>
              </p:ext>
            </p:extLst>
          </p:nvPr>
        </p:nvGraphicFramePr>
        <p:xfrm>
          <a:off x="784854" y="1540247"/>
          <a:ext cx="10999160" cy="475487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99580"/>
                <a:gridCol w="54995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Kekuatan</a:t>
                      </a:r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Optimalisasi</a:t>
                      </a:r>
                      <a:endParaRPr lang="en-US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Departemen Biokimia menyelenggarakan pendidikan dan mengembangkan keilmuan dan keahlian yang terdiri dari 3 cabang keilmuan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/>
                        <a:t>Mengikuti refreshing</a:t>
                      </a:r>
                      <a:r>
                        <a:rPr lang="en-US" baseline="0"/>
                        <a:t>/recharging keilmuan melalui pelatihan, workshop dan kursus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/>
                        <a:t>Studi lanjut dosen muda atau calon dosen diselaraskan dengan 3 cabang keilmuan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err="1" smtClean="0"/>
                        <a:t>Memetakan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keahlian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</a:t>
                      </a:r>
                      <a:r>
                        <a:rPr lang="en-US" baseline="0" dirty="0" smtClean="0"/>
                        <a:t> 3 </a:t>
                      </a:r>
                      <a:r>
                        <a:rPr lang="en-US" baseline="0" dirty="0" err="1" smtClean="0"/>
                        <a:t>cabang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keilmuan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err="1" smtClean="0"/>
                        <a:t>Kaderisasi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keilmuan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muda</a:t>
                      </a:r>
                      <a:r>
                        <a:rPr lang="en-US" baseline="0" dirty="0" smtClean="0"/>
                        <a:t> </a:t>
                      </a:r>
                      <a:endParaRPr lang="en-US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Departemen Biokimia mempunyai potensi dalam pengembangan penelitian untuk menghasilkan karya akademik dan produk industri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melakukan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penelitian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deseminasi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hasil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penelitian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jurnal</a:t>
                      </a:r>
                      <a:r>
                        <a:rPr lang="en-US" baseline="0" dirty="0" smtClean="0"/>
                        <a:t>, seminar, </a:t>
                      </a:r>
                      <a:r>
                        <a:rPr lang="en-US" baseline="0" dirty="0" err="1" smtClean="0"/>
                        <a:t>maupun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produk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siap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pakai</a:t>
                      </a:r>
                      <a:r>
                        <a:rPr lang="en-US" baseline="0" dirty="0" smtClean="0"/>
                        <a:t> </a:t>
                      </a:r>
                      <a:endParaRPr lang="en-US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/>
                        <a:t>Mengikuti pelatihan penulisan</a:t>
                      </a:r>
                      <a:r>
                        <a:rPr lang="en-US" baseline="0"/>
                        <a:t> manuskrip jurnal dan buku ajar dari hasil penelitian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/>
                        <a:t>Mengikuti pelatihan kewirausahaan/hak</a:t>
                      </a:r>
                      <a:r>
                        <a:rPr lang="en-US" baseline="0"/>
                        <a:t> paten/hilirisasi produk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/>
                        <a:t>Memperluas kerja sama dengan gama multi dan industri swasta maupun dengan institusi lain 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765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Bagaimana mengoptimalkan kekuatan-kekuatan kita? (2)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753984"/>
              </p:ext>
            </p:extLst>
          </p:nvPr>
        </p:nvGraphicFramePr>
        <p:xfrm>
          <a:off x="866741" y="1625860"/>
          <a:ext cx="10945814" cy="45719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72907"/>
                <a:gridCol w="54729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Kekuatan</a:t>
                      </a:r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Optimalisasi</a:t>
                      </a:r>
                      <a:endParaRPr lang="en-US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Departemen Biokimia memiliki 7 staf  berpendidikan S-3 sehingga dapat membimbing mahasiswa S-1, S-2 &amp; S-3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/>
                        <a:t>Berperan aktif pada proses pembimbingan mahasiswa S1, S2 dan S3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meningkatkan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kualitas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pengetahuan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ketrampilannya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baik</a:t>
                      </a:r>
                      <a:r>
                        <a:rPr lang="en-US" baseline="0" dirty="0" smtClean="0"/>
                        <a:t> di </a:t>
                      </a:r>
                      <a:r>
                        <a:rPr lang="en-US" baseline="0" dirty="0" err="1" smtClean="0"/>
                        <a:t>bidang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biokimia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maupun</a:t>
                      </a:r>
                      <a:r>
                        <a:rPr lang="en-US" baseline="0" dirty="0" smtClean="0"/>
                        <a:t> IT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err="1" smtClean="0"/>
                        <a:t>Mendorong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mengikut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sertakan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mahasiswa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penelitiannya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Beberapa staf  Departemen Biokimia ikut serta sebagai Tim Koordinator Blok (TKB) sehingga dapat memberi masukan ke departemen dan prodi  untuk meningkatan kualitas materi biokimia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anggota</a:t>
                      </a:r>
                      <a:r>
                        <a:rPr lang="en-US" baseline="0" dirty="0" smtClean="0"/>
                        <a:t> TKB agar </a:t>
                      </a:r>
                      <a:r>
                        <a:rPr lang="en-US" baseline="0" dirty="0" err="1" smtClean="0"/>
                        <a:t>selalu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mengidentifikasi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kemungkinan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kelemahan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departemen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biokimia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proses </a:t>
                      </a:r>
                      <a:r>
                        <a:rPr lang="en-US" baseline="0" dirty="0" err="1" smtClean="0"/>
                        <a:t>pembelajaran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Beberapa staf Departemen Biokimia aktif dalam kegiatan fakultas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aktif</a:t>
                      </a:r>
                      <a:r>
                        <a:rPr lang="en-US" dirty="0" smtClean="0"/>
                        <a:t> di </a:t>
                      </a:r>
                      <a:r>
                        <a:rPr lang="en-US" dirty="0" err="1" smtClean="0"/>
                        <a:t>fakultas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dapat </a:t>
                      </a:r>
                      <a:r>
                        <a:rPr lang="en-US" dirty="0" err="1" smtClean="0"/>
                        <a:t>memberikan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departemen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meningkatkan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kinerja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departemen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810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Bagaimana mengoptimalkan kekuatan-kekuatan kita? (3)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803687"/>
              </p:ext>
            </p:extLst>
          </p:nvPr>
        </p:nvGraphicFramePr>
        <p:xfrm>
          <a:off x="838200" y="1825625"/>
          <a:ext cx="10945814" cy="32003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72907"/>
                <a:gridCol w="54729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Kekuatan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Optimalisasi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8 staff non edukatif dapat mendukung proses pembelajaran (praktikum) dengan baik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err="1" smtClean="0"/>
                        <a:t>Memetakan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tugas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setiap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kependidikan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supaya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pekerjaan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merata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berjalan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lancar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Laboran aktif diikutkan dalam pelatihan-pelatihan:  GCLP, Biosafety, Manajemen Limbah, Akreditas Lab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kependidikan</a:t>
                      </a:r>
                      <a:r>
                        <a:rPr lang="en-US" dirty="0" smtClean="0"/>
                        <a:t> agar </a:t>
                      </a:r>
                      <a:r>
                        <a:rPr lang="en-US" dirty="0" err="1" smtClean="0"/>
                        <a:t>aktif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mengikuti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ditawarkan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pihak</a:t>
                      </a:r>
                      <a:r>
                        <a:rPr lang="en-US" baseline="0" dirty="0" smtClean="0"/>
                        <a:t> lain </a:t>
                      </a:r>
                      <a:r>
                        <a:rPr lang="en-US" baseline="0" dirty="0" err="1" smtClean="0"/>
                        <a:t>bila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sesuai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bidangnya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 smtClean="0"/>
                        <a:t>Mendorong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kependidikan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aktif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mengikuti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pelatihan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Publikasi nasional dan internasional yang dihasilkan oleh staf Departemen Biokimia meningkat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meningkatkan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kualitas dan kuantitas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publikasinya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0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Bagaimana mengoptimalkan kekuatan-kekuatan kita? (4)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795346"/>
              </p:ext>
            </p:extLst>
          </p:nvPr>
        </p:nvGraphicFramePr>
        <p:xfrm>
          <a:off x="838200" y="1825625"/>
          <a:ext cx="10945814" cy="39319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72907"/>
                <a:gridCol w="54729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Kekuatan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Optimalisasi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Dalam penelitian Departemen Biokimia melakukan kerjasama dengan departemen lain, fakultas lain, serta  institusi lain baik nasional maupun internasional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Mempererat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kerjasama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yag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lebih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pihak</a:t>
                      </a:r>
                      <a:r>
                        <a:rPr lang="en-US" baseline="0" dirty="0" smtClean="0"/>
                        <a:t> lain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 smtClean="0"/>
                        <a:t>Evaluasi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hasil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kerjasama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sudah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berjalan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 smtClean="0"/>
                        <a:t>Memperluas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kerjasama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pihak</a:t>
                      </a:r>
                      <a:r>
                        <a:rPr lang="en-US" baseline="0" dirty="0" smtClean="0"/>
                        <a:t> lain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Staf Departemen Biokimia aktif mengikuti organisasi keilmuan dan profesi (Perhimpunan Biokimia dan Biologi Molekuler/PBBMI, Perhimpunan Dokter Gizi Medik Indonesia/PDGMI, Ikatan Dokter Indonesia/IDI, Ikatan Apoteker Indonesia/IAI, Persatuan Ahli Teknologi Pangan Indonesia/PATPI, Indonesian Society of Human Genetic/InaSHG, Indonesia Nutrigenomic and Nutrigenetic Society/INNS)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setiap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aktif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diorganisasi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diikuti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 smtClean="0"/>
                        <a:t>Mendorong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mengembangkan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keilmuan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sesuai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organisasi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diikuti</a:t>
                      </a:r>
                      <a:endParaRPr lang="en-US" dirty="0"/>
                    </a:p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96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723" y="365125"/>
            <a:ext cx="11387524" cy="1325563"/>
          </a:xfrm>
        </p:spPr>
        <p:txBody>
          <a:bodyPr>
            <a:normAutofit/>
          </a:bodyPr>
          <a:lstStyle/>
          <a:p>
            <a:r>
              <a:rPr lang="id-ID" sz="32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Bagaimana mengoptimalkan kelemahan-kelemahan kita?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141838"/>
              </p:ext>
            </p:extLst>
          </p:nvPr>
        </p:nvGraphicFramePr>
        <p:xfrm>
          <a:off x="838200" y="1825625"/>
          <a:ext cx="10945814" cy="41147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72907"/>
                <a:gridCol w="54729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Kelemahan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Optimalisasi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Beban kerja staf yang berlebih sehingga pengembangan diri menjadi terhambat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Menganjurkan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mengurangi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di </a:t>
                      </a:r>
                      <a:r>
                        <a:rPr lang="en-US" dirty="0" err="1" smtClean="0"/>
                        <a:t>luar</a:t>
                      </a:r>
                      <a:r>
                        <a:rPr lang="en-US" dirty="0" smtClean="0"/>
                        <a:t> UGM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Menganjurkan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agar </a:t>
                      </a:r>
                      <a:r>
                        <a:rPr lang="en-US" dirty="0" err="1" smtClean="0"/>
                        <a:t>mempertimbangkan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kapasitasnya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ketika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tawaran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pihak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luar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Regenerasi staf  lambat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err="1" smtClean="0"/>
                        <a:t>Departemen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berusaha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memberi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kesempatan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kepada</a:t>
                      </a:r>
                      <a:r>
                        <a:rPr lang="en-US" baseline="0" dirty="0" smtClean="0"/>
                        <a:t> alumni yang </a:t>
                      </a:r>
                      <a:r>
                        <a:rPr lang="en-US" baseline="0" dirty="0" err="1" smtClean="0"/>
                        <a:t>ingin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magang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Sarana dan prasarana penelitian perlu penyesuaian dengan perkembangan ilmu biokimia yang sangat pesat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melakukan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penelitian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alat</a:t>
                      </a:r>
                      <a:r>
                        <a:rPr lang="en-US" baseline="0" dirty="0" smtClean="0"/>
                        <a:t> yang up to date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cara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kerjasama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pihak</a:t>
                      </a:r>
                      <a:r>
                        <a:rPr lang="en-US" baseline="0" dirty="0" smtClean="0"/>
                        <a:t> lain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Satu staf pendidik dan satu staf kependidikan dalam kondisi sakit sehingga kurang produktif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Memetakan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tugas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kurang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produksi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karena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sakit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r>
                        <a:rPr lang="en-US" baseline="0" dirty="0" smtClean="0"/>
                        <a:t> lain</a:t>
                      </a:r>
                      <a:endParaRPr lang="en-US" dirty="0"/>
                    </a:p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635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723" y="365125"/>
            <a:ext cx="11387524" cy="1325563"/>
          </a:xfrm>
        </p:spPr>
        <p:txBody>
          <a:bodyPr>
            <a:normAutofit/>
          </a:bodyPr>
          <a:lstStyle/>
          <a:p>
            <a:r>
              <a:rPr lang="id-ID" sz="32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Bagaimana mengoptimalkan kelemahan-kelemahan kita? (2)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550629"/>
              </p:ext>
            </p:extLst>
          </p:nvPr>
        </p:nvGraphicFramePr>
        <p:xfrm>
          <a:off x="838200" y="1825625"/>
          <a:ext cx="10945814" cy="256031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72907"/>
                <a:gridCol w="54729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Kelemahan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Optimalisasi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Pada tahun 2019, dua staf pendidik akan memasuki pensiun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Tahun</a:t>
                      </a:r>
                      <a:r>
                        <a:rPr lang="en-US" dirty="0" smtClean="0"/>
                        <a:t> 2018 </a:t>
                      </a:r>
                      <a:r>
                        <a:rPr lang="en-US" dirty="0" err="1" smtClean="0"/>
                        <a:t>departemen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berusaha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menyediakan</a:t>
                      </a:r>
                      <a:r>
                        <a:rPr lang="en-US" baseline="0" dirty="0" smtClean="0"/>
                        <a:t> minimal 2 </a:t>
                      </a:r>
                      <a:r>
                        <a:rPr lang="en-US" baseline="0" dirty="0" err="1" smtClean="0"/>
                        <a:t>calon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mengikuti</a:t>
                      </a:r>
                      <a:r>
                        <a:rPr lang="en-US" baseline="0" dirty="0" smtClean="0"/>
                        <a:t> test </a:t>
                      </a:r>
                      <a:r>
                        <a:rPr lang="en-US" baseline="0" dirty="0" err="1" smtClean="0"/>
                        <a:t>seleksi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menjadi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dosen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tetap</a:t>
                      </a:r>
                      <a:r>
                        <a:rPr lang="en-US" baseline="0" dirty="0" smtClean="0"/>
                        <a:t> no PSN UGM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Masih ada kenaikan pangkat dan jabatan staf yang lambat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Mendorong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agar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segera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mengurus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kenaikan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pangkat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jabatannya</a:t>
                      </a:r>
                      <a:endParaRPr lang="en-US" dirty="0"/>
                    </a:p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06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Bagaimana mengantisipasi ancaman-ancaman kita?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772787"/>
              </p:ext>
            </p:extLst>
          </p:nvPr>
        </p:nvGraphicFramePr>
        <p:xfrm>
          <a:off x="838200" y="1825625"/>
          <a:ext cx="10945814" cy="429767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72907"/>
                <a:gridCol w="54729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Ancaman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Antisipasi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Kompetitor dari institusi lain untuk mendapatkan dana penelitian maupun fasilitas lain cukup banyak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Meningkatkan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kualitas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denga </a:t>
                      </a:r>
                      <a:r>
                        <a:rPr lang="en-US" dirty="0" err="1" smtClean="0"/>
                        <a:t>mengikuti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berbagai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pelatiahan</a:t>
                      </a: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Meningkatkan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kerjasama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penelitian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institusi</a:t>
                      </a:r>
                      <a:r>
                        <a:rPr lang="en-US" baseline="0" dirty="0" smtClean="0"/>
                        <a:t> lain </a:t>
                      </a:r>
                      <a:r>
                        <a:rPr lang="en-US" baseline="0" dirty="0" err="1" smtClean="0"/>
                        <a:t>termasuk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pemerintah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industri</a:t>
                      </a:r>
                      <a:endParaRPr lang="en-US" dirty="0"/>
                    </a:p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Regulasi pemerintah yang menghambat pengembangan staf dan departemen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Mengantisipasi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kemungkinan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adanya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perubahan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peraturan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pemerintah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lebih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meningkatkan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kemandirian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termasuk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menjalin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kerjasama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luar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negeri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Dinamika politik dan pemerintah yang semakin kompleks sehingga mempengaruhi regulasi yang ada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Menganjurkan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politik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praktis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departemen</a:t>
                      </a:r>
                      <a:r>
                        <a:rPr lang="en-US" baseline="0" dirty="0" smtClean="0"/>
                        <a:t> yang dapat </a:t>
                      </a:r>
                      <a:r>
                        <a:rPr lang="en-US" baseline="0" dirty="0" err="1" smtClean="0"/>
                        <a:t>mempengaruhi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kenyamanan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staf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95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1163</Words>
  <Application>Microsoft Macintosh PowerPoint</Application>
  <PresentationFormat>Custom</PresentationFormat>
  <Paragraphs>118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Departemen Biokimia  Fakultas Kedokteran UGM</vt:lpstr>
      <vt:lpstr>Bab III. Kebijakan Strategis</vt:lpstr>
      <vt:lpstr>Bagaimana mengoptimalkan kekuatan-kekuatan kita? (1)</vt:lpstr>
      <vt:lpstr>Bagaimana mengoptimalkan kekuatan-kekuatan kita? (2)</vt:lpstr>
      <vt:lpstr>Bagaimana mengoptimalkan kekuatan-kekuatan kita? (3)</vt:lpstr>
      <vt:lpstr>Bagaimana mengoptimalkan kekuatan-kekuatan kita? (4)</vt:lpstr>
      <vt:lpstr>Bagaimana mengoptimalkan kelemahan-kelemahan kita? (1)</vt:lpstr>
      <vt:lpstr>Bagaimana mengoptimalkan kelemahan-kelemahan kita? (2)</vt:lpstr>
      <vt:lpstr>Bagaimana mengantisipasi ancaman-ancaman kita?</vt:lpstr>
      <vt:lpstr>Bagaimana menangkap peluang-peluang dengan baik?</vt:lpstr>
      <vt:lpstr>Perumusan kebijakan strategis</vt:lpstr>
      <vt:lpstr>Perumusan kebijakan strategis</vt:lpstr>
      <vt:lpstr>Perumusan kebijakan strategis</vt:lpstr>
      <vt:lpstr>Perumusan kebijakan strategis</vt:lpstr>
      <vt:lpstr>TERIMA KASIH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JUDUL PRESENTASI</dc:title>
  <dc:creator>Abie Zaidannas</dc:creator>
  <cp:lastModifiedBy>Arta Farmawati</cp:lastModifiedBy>
  <cp:revision>31</cp:revision>
  <dcterms:created xsi:type="dcterms:W3CDTF">2017-02-23T16:32:43Z</dcterms:created>
  <dcterms:modified xsi:type="dcterms:W3CDTF">2017-12-07T07:24:11Z</dcterms:modified>
</cp:coreProperties>
</file>