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 smtClean="0"/>
              <a:t>Departemen Pendidikan Kedokteran dan Profesi Kesehatan dan Bioetika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1</a:t>
            </a:r>
            <a:r>
              <a:rPr lang="id-ID" sz="3600" dirty="0"/>
              <a:t>: </a:t>
            </a:r>
            <a:r>
              <a:rPr lang="id-ID" sz="3600" dirty="0" smtClean="0"/>
              <a:t>Melaksanakan Penerapan Ilmu </a:t>
            </a:r>
            <a:r>
              <a:rPr lang="id-ID" sz="3600" dirty="0" smtClean="0"/>
              <a:t>Pendidikan Kedokteran dan Profesi Kesehatan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742493"/>
              </p:ext>
            </p:extLst>
          </p:nvPr>
        </p:nvGraphicFramePr>
        <p:xfrm>
          <a:off x="838198" y="1118867"/>
          <a:ext cx="10515604" cy="52950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40433"/>
                <a:gridCol w="256464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1.1 Meningkatnya kualitas proses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belajar mengajar dan SDM sesuai perkembangan ilmu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judul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modul/buku ajar yang mendukung proses belajar mengajar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Meningkatkan penggunaan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berbagai media ajar untuk proses belajar mengajar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8883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judul video ajar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yang mendukung proses belajar mengajar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u="none" strike="noStrike" dirty="0">
                        <a:effectLst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Meningkatkan penggunaan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berbagai media ajar untuk proses belajar mengajar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dosen yang mengikuti pelatihan untuk mengembangkan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kompetensi di bidang ilmu pendidikan kedokteran, profesi kesehatan dan bioetika (dalam prosentase)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Mengirimkan dosen untuk mengikuti berbagai pelatihan/seminar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 judul handout kuliah dan petunjuk praktikum yang dibuat atau direvisi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Mengembangkan bahan kuliah dan praktikum berdasarkan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bukti ilmiah terkini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Prosentase jumlah dosen yang berkualifikasi S3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70%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80%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Penguatan Kompetensi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dosen yang naik jabatan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tenaga kependidikan yang meningkat karirnya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1</a:t>
            </a:r>
            <a:r>
              <a:rPr lang="id-ID" sz="3600" dirty="0"/>
              <a:t>: </a:t>
            </a:r>
            <a:r>
              <a:rPr lang="id-ID" sz="3600" dirty="0" smtClean="0"/>
              <a:t>Melaksanakan Penerapan Ilmu </a:t>
            </a:r>
            <a:r>
              <a:rPr lang="id-ID" sz="3600" dirty="0" smtClean="0"/>
              <a:t>Pendidikan Kedokteran dan Profesi Kesehatan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685861"/>
              </p:ext>
            </p:extLst>
          </p:nvPr>
        </p:nvGraphicFramePr>
        <p:xfrm>
          <a:off x="838198" y="1118867"/>
          <a:ext cx="10515604" cy="48779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1.2.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Mewujudkan sistem pembelajaran lintas ilmu di lingkungan Fakultas Kedokteran dan UGM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dosen yang aktif menjadi TKB di Prodi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Pendidikan Dokter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 mata kuliah lintas ilmu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Dosen yang aktif mengajar di 3 prodi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staf yang menjadi narasumber di fakultas atau Prodi lain di lingkungan UGM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1.3.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Penguatan pendidikan pasca sarjana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Prosentase mahasiswa pascasarjana IPK lulus tepat waktu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kualitas mahasiswa pascasarjana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terlaksananya kegiatan elektif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nasional/internasional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penelitian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bersama antara mahasiswa dengan dosen pembimbing (dalam prosentase)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 bersama antara mahasiswa pascasarjanan IPK dengan dosen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2</a:t>
            </a:r>
            <a:r>
              <a:rPr lang="id-ID" sz="3600" dirty="0" smtClean="0"/>
              <a:t>: Pengembangan Penelitian yang Menghasilkan Publikasi Nasional dan Internasional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865235"/>
              </p:ext>
            </p:extLst>
          </p:nvPr>
        </p:nvGraphicFramePr>
        <p:xfrm>
          <a:off x="887104" y="1118867"/>
          <a:ext cx="10466698" cy="49856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5546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2.1 Tersedianya sumber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daya yang berkualitas dan fasilitas yang memadai untuk pengembangan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dosen yang berperan aktif dalam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Meningkatkan kualitas dan kuantitas penelitian,  serta mengembangkan penelitian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inter disiplin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judul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institusi yang melaksanakan kolaborasi penelitian dengan departemen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id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pelaksanaan workshop dan atau pelatihan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Peningkatan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publikasi penelitian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 publikasi nasional yang terakreditasi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Menjadikan program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pendidikan pascasarjana sebagai tulang punggung penelitian dan publikasi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publikasi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makalah prosiding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dosen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yang mengikuti seminar nasional/internasional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Penyelenggaraan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seminar nasional/internasional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3</a:t>
            </a:r>
            <a:r>
              <a:rPr lang="id-ID" sz="3600" dirty="0" smtClean="0"/>
              <a:t>: Pengabdian masyarakat melalui diseminasi pengetahuan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075810"/>
              </p:ext>
            </p:extLst>
          </p:nvPr>
        </p:nvGraphicFramePr>
        <p:xfrm>
          <a:off x="838198" y="1118867"/>
          <a:ext cx="10515604" cy="54099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3.1 Meningkatnya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keterlibatan dosen dalam program pengabdian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Jumlah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dosen yang mengikuti kegiatan pengabdian masyarakat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staf kependidikan yang mengikuti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kegiatan pengabdian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kegiatan pengabdian masyarakat yang diselenggarakan Departemen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dana hibah yang diperoleh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3.2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Meningkatnya kegiatan yang menghasilkan kontribusi pada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Penguatan konten </a:t>
                      </a:r>
                      <a:r>
                        <a:rPr lang="id-ID" sz="1400" i="1" dirty="0" smtClean="0"/>
                        <a:t>website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Penyebaran</a:t>
                      </a:r>
                      <a:r>
                        <a:rPr lang="id-ID" sz="1400" baseline="0" dirty="0" smtClean="0"/>
                        <a:t> konten pembelajaran HPE</a:t>
                      </a:r>
                      <a:r>
                        <a:rPr lang="id-ID" sz="1400" dirty="0" smtClean="0"/>
                        <a:t> melalui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i="1" dirty="0" smtClean="0"/>
                        <a:t>mobile aplication</a:t>
                      </a: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414</Words>
  <Application>Microsoft Office PowerPoint</Application>
  <PresentationFormat>Widescreen</PresentationFormat>
  <Paragraphs>317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Departemen Pendidikan Kedokteran dan Profesi Kesehatan dan Bioetika</vt:lpstr>
      <vt:lpstr>Tujuan 1: Melaksanakan Penerapan Ilmu Pendidikan Kedokteran dan Profesi Kesehatan </vt:lpstr>
      <vt:lpstr>Tujuan 1: Melaksanakan Penerapan Ilmu Pendidikan Kedokteran dan Profesi Kesehatan </vt:lpstr>
      <vt:lpstr>Tujuan 2: Pengembangan Penelitian yang Menghasilkan Publikasi Nasional dan Internasional</vt:lpstr>
      <vt:lpstr>Tujuan 3: Pengabdian masyarakat melalui diseminasi pengetahuan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Savitri Shitarukmi</cp:lastModifiedBy>
  <cp:revision>22</cp:revision>
  <dcterms:created xsi:type="dcterms:W3CDTF">2017-12-27T08:02:10Z</dcterms:created>
  <dcterms:modified xsi:type="dcterms:W3CDTF">2018-01-22T07:11:26Z</dcterms:modified>
</cp:coreProperties>
</file>