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>
        <p:scale>
          <a:sx n="70" d="100"/>
          <a:sy n="70" d="100"/>
        </p:scale>
        <p:origin x="738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433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43409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4499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1726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68590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41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146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6049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79494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80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7388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FDFE-B53C-4D6A-AA31-2E818ED3BFF2}" type="datetimeFigureOut">
              <a:rPr lang="id-ID" smtClean="0"/>
              <a:t>22/01/2018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F8BD-97DD-41BA-AF47-D07061B6F4C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076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>
            <a:normAutofit fontScale="90000"/>
          </a:bodyPr>
          <a:lstStyle/>
          <a:p>
            <a:pPr algn="r"/>
            <a:r>
              <a:rPr lang="id-ID" dirty="0" smtClean="0"/>
              <a:t>Departemen Pendidikan Kedokteran dan Profesi Kesehatan dan Bioetika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id-ID" sz="3200" b="1" dirty="0" smtClean="0"/>
              <a:t>Bab IV. Sasaran, Indikator, dan Program</a:t>
            </a:r>
            <a:endParaRPr lang="id-ID" sz="3200" b="1" dirty="0"/>
          </a:p>
        </p:txBody>
      </p:sp>
    </p:spTree>
    <p:extLst>
      <p:ext uri="{BB962C8B-B14F-4D97-AF65-F5344CB8AC3E}">
        <p14:creationId xmlns:p14="http://schemas.microsoft.com/office/powerpoint/2010/main" val="396884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1</a:t>
            </a:r>
            <a:r>
              <a:rPr lang="id-ID" sz="3600" dirty="0"/>
              <a:t>: </a:t>
            </a:r>
            <a:r>
              <a:rPr lang="id-ID" sz="3600" dirty="0" smtClean="0"/>
              <a:t>Melaksanakan Penerapan Ilmu </a:t>
            </a:r>
            <a:r>
              <a:rPr lang="id-ID" sz="3600" dirty="0" smtClean="0"/>
              <a:t>Pendidikan Kedokteran dan Profesi Kesehatan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5742493"/>
              </p:ext>
            </p:extLst>
          </p:nvPr>
        </p:nvGraphicFramePr>
        <p:xfrm>
          <a:off x="838198" y="1118867"/>
          <a:ext cx="10515604" cy="529509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40433"/>
                <a:gridCol w="2564644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1.1 Meningkatnya kualitas proses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belajar mengajar dan SDM sesuai perkembangan ilmu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judul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modul/buku ajar yang mendukung proses belajar mengajar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Meningkatkan penggunaan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berbagai media ajar untuk proses belajar mengajar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18883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judul video ajar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yang mendukung proses belajar mengajar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d-ID" sz="1400" u="none" strike="noStrike" dirty="0">
                        <a:effectLst/>
                      </a:endParaRP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effectLst/>
                        </a:rPr>
                        <a:t>Meningkatkan penggunaan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berbagai media ajar untuk proses belajar mengajar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dosen yang mengikuti pelatihan untuk mengembangkan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kompetensi di bidang ilmu pendidikan kedokteran, profesi kesehatan dan bioetika (dalam prosentase)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60%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Mengirimkan dosen untuk mengikuti berbagai pelatihan/seminar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Jumlah judul handout kuliah dan petunjuk praktikum yang dibuat atau direvisi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8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Mengembangkan bahan kuliah dan praktikum berdasarkan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bukti ilmiah terkini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Prosentase jumlah dosen yang berkualifikasi S3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70%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80%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Penguatan Kompetensi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dosen yang naik jabatan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tenaga kependidikan yang meningkat karirnya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88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1</a:t>
            </a:r>
            <a:r>
              <a:rPr lang="id-ID" sz="3600" dirty="0"/>
              <a:t>: </a:t>
            </a:r>
            <a:r>
              <a:rPr lang="id-ID" sz="3600" dirty="0" smtClean="0"/>
              <a:t>Melaksanakan Penerapan Ilmu </a:t>
            </a:r>
            <a:r>
              <a:rPr lang="id-ID" sz="3600" dirty="0" smtClean="0"/>
              <a:t>Pendidikan Kedokteran dan Profesi Kesehatan 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685861"/>
              </p:ext>
            </p:extLst>
          </p:nvPr>
        </p:nvGraphicFramePr>
        <p:xfrm>
          <a:off x="838198" y="1118867"/>
          <a:ext cx="10515604" cy="487790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1.2.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Mewujudkan sistem pembelajaran lintas ilmu di lingkungan Fakultas Kedokteran dan UGM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dosen yang aktif menjadi TKB di Prodi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Pendidikan Dokter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Pengembangan mata kuliah lintas ilmu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Dosen yang aktif mengajar di 3 prodi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staf yang menjadi narasumber di fakultas atau Prodi lain di lingkungan UGM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1.3.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Penguatan pendidikan pasca sarjana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Prosentase mahasiswa pascasarjana IPK lulus tepat waktu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Peningkatan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kualitas mahasiswa pascasarjana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 terlaksananya kegiatan elektif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nasional/internasional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penelitian</a:t>
                      </a:r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bersama antara mahasiswa dengan dosen pembimbing (dalam prosentase)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Jumlah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publikasi bersama antara mahasiswa pascasarjanan IPK dengan dosen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84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2</a:t>
            </a:r>
            <a:r>
              <a:rPr lang="id-ID" sz="3600" dirty="0" smtClean="0"/>
              <a:t>: Pengembangan Penelitian yang Menghasilkan Publikasi Nasional dan Internasional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865235"/>
              </p:ext>
            </p:extLst>
          </p:nvPr>
        </p:nvGraphicFramePr>
        <p:xfrm>
          <a:off x="887104" y="1118867"/>
          <a:ext cx="10466698" cy="498568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35546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2.1 Tersedianya sumber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daya yang berkualitas dan fasilitas yang memadai untuk pengembangan penelitian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dosen yang berperan aktif dalam penelitian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10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Meningkatkan kualitas dan kuantitas penelitian,  serta mengembangkan penelitian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inter disiplin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judul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penelitian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institusi yang melaksanakan kolaborasi penelitian dengan departemen 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Jumlah</a:t>
                      </a:r>
                      <a:r>
                        <a:rPr lang="id-ID" sz="14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pelaksanaan workshop dan atau pelatihan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 Peningkatan</a:t>
                      </a:r>
                      <a:r>
                        <a:rPr lang="id-ID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publikasi penelitian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Jumlah publikasi nasional yang terakreditasi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Menjadikan program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pendidikan pascasarjana sebagai tulang punggung penelitian dan publikasi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publikasi 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makalah prosiding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dosen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yang mengikuti seminar nasional/internasional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3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4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5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endParaRPr lang="id-ID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u="none" strike="noStrike" dirty="0" smtClean="0">
                          <a:effectLst/>
                        </a:rPr>
                        <a:t>Penyelenggaraan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seminar nasional/internasional</a:t>
                      </a:r>
                      <a:endParaRPr lang="id-ID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</a:t>
                      </a:r>
                      <a:endParaRPr lang="id-ID" sz="12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</a:t>
                      </a:r>
                      <a:endParaRPr lang="id-ID" sz="12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</a:t>
                      </a:r>
                      <a:endParaRPr lang="id-ID" sz="12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</a:t>
                      </a:r>
                      <a:endParaRPr lang="id-ID" sz="12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200" dirty="0" smtClean="0"/>
                        <a:t>1</a:t>
                      </a:r>
                      <a:endParaRPr lang="id-ID" sz="1200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25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7749"/>
          </a:xfrm>
        </p:spPr>
        <p:txBody>
          <a:bodyPr>
            <a:normAutofit fontScale="90000"/>
          </a:bodyPr>
          <a:lstStyle/>
          <a:p>
            <a:r>
              <a:rPr lang="id-ID" sz="3600" dirty="0" smtClean="0"/>
              <a:t>Tujuan 3</a:t>
            </a:r>
            <a:r>
              <a:rPr lang="id-ID" sz="3600" dirty="0" smtClean="0"/>
              <a:t>: Pengabdian masyarakat melalui diseminasi pengetahuan</a:t>
            </a:r>
            <a:endParaRPr lang="id-ID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3075810"/>
              </p:ext>
            </p:extLst>
          </p:nvPr>
        </p:nvGraphicFramePr>
        <p:xfrm>
          <a:off x="838198" y="1118867"/>
          <a:ext cx="10515604" cy="540996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584452"/>
                <a:gridCol w="3104811"/>
                <a:gridCol w="455316"/>
                <a:gridCol w="455316"/>
                <a:gridCol w="455316"/>
                <a:gridCol w="455316"/>
                <a:gridCol w="455316"/>
                <a:gridCol w="2549761"/>
              </a:tblGrid>
              <a:tr h="3235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Sasaran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Indikator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</a:rPr>
                        <a:t>Target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>
                          <a:effectLst/>
                        </a:rPr>
                        <a:t>Program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</a:tr>
              <a:tr h="3235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2018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2019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2020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2021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d-ID" sz="1600" b="1" u="none" strike="noStrike" dirty="0">
                          <a:effectLst/>
                        </a:rPr>
                        <a:t>2022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3.1 Meningkatnya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keterlibatan dosen dalam program pengabdian 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 smtClean="0">
                          <a:effectLst/>
                        </a:rPr>
                        <a:t>Jumlah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dosen yang mengikuti kegiatan pengabdian masyarakat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staf kependidikan yang mengikuti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kegiatan pengabdian 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2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kegiatan pengabdian masyarakat yang diselenggarakan Departemen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Jumlah dana hibah yang diperoleh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3.2</a:t>
                      </a:r>
                      <a:r>
                        <a:rPr lang="id-ID" sz="1400" u="none" strike="noStrike" baseline="0" dirty="0" smtClean="0">
                          <a:effectLst/>
                        </a:rPr>
                        <a:t> Meningkatnya kegiatan yang menghasilkan kontribusi pada masyarakat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Penguatan konten </a:t>
                      </a:r>
                      <a:r>
                        <a:rPr lang="id-ID" sz="1400" i="1" dirty="0" smtClean="0"/>
                        <a:t>website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Penyebaran</a:t>
                      </a:r>
                      <a:r>
                        <a:rPr lang="id-ID" sz="1400" baseline="0" dirty="0" smtClean="0"/>
                        <a:t> konten pembelajaran HPE</a:t>
                      </a:r>
                      <a:r>
                        <a:rPr lang="id-ID" sz="1400" dirty="0" smtClean="0"/>
                        <a:t> melalui</a:t>
                      </a:r>
                      <a:r>
                        <a:rPr lang="id-ID" sz="1400" baseline="0" dirty="0" smtClean="0"/>
                        <a:t> </a:t>
                      </a:r>
                      <a:r>
                        <a:rPr lang="id-ID" sz="1400" i="1" dirty="0" smtClean="0"/>
                        <a:t>mobile aplication</a:t>
                      </a:r>
                    </a:p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400" u="none" strike="noStrike" dirty="0" smtClean="0">
                          <a:effectLst/>
                        </a:rPr>
                        <a:t>1</a:t>
                      </a:r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23582"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>
                          <a:effectLst/>
                        </a:rPr>
                        <a:t> </a:t>
                      </a:r>
                      <a:endParaRPr lang="id-ID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400" u="none" strike="noStrike" dirty="0">
                          <a:effectLst/>
                        </a:rPr>
                        <a:t> </a:t>
                      </a:r>
                      <a:endParaRPr lang="id-ID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27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414</Words>
  <Application>Microsoft Office PowerPoint</Application>
  <PresentationFormat>Widescreen</PresentationFormat>
  <Paragraphs>317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Departemen Pendidikan Kedokteran dan Profesi Kesehatan dan Bioetika</vt:lpstr>
      <vt:lpstr>Tujuan 1: Melaksanakan Penerapan Ilmu Pendidikan Kedokteran dan Profesi Kesehatan </vt:lpstr>
      <vt:lpstr>Tujuan 1: Melaksanakan Penerapan Ilmu Pendidikan Kedokteran dan Profesi Kesehatan </vt:lpstr>
      <vt:lpstr>Tujuan 2: Pengembangan Penelitian yang Menghasilkan Publikasi Nasional dan Internasional</vt:lpstr>
      <vt:lpstr>Tujuan 3: Pengabdian masyarakat melalui diseminasi pengetahuan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Afi Mahmuda</dc:creator>
  <cp:lastModifiedBy>Savitri Shitarukmi</cp:lastModifiedBy>
  <cp:revision>22</cp:revision>
  <dcterms:created xsi:type="dcterms:W3CDTF">2017-12-27T08:02:10Z</dcterms:created>
  <dcterms:modified xsi:type="dcterms:W3CDTF">2018-01-22T07:11:26Z</dcterms:modified>
</cp:coreProperties>
</file>