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8"/>
  </p:notesMasterIdLst>
  <p:sldIdLst>
    <p:sldId id="257" r:id="rId3"/>
    <p:sldId id="407" r:id="rId4"/>
    <p:sldId id="414" r:id="rId5"/>
    <p:sldId id="415" r:id="rId6"/>
    <p:sldId id="41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5400" b="1" dirty="0" smtClean="0"/>
              <a:t>Departemen Pendidikan Kedokteran dan Profesi Kesehatan dan Bioetika</a:t>
            </a:r>
            <a:r>
              <a:rPr lang="en-US" sz="5400" b="1" dirty="0" smtClean="0"/>
              <a:t> 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Strategis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6581" y="3017838"/>
            <a:ext cx="10972800" cy="1143000"/>
          </a:xfrm>
        </p:spPr>
        <p:txBody>
          <a:bodyPr/>
          <a:lstStyle/>
          <a:p>
            <a:r>
              <a:rPr lang="en-US" dirty="0"/>
              <a:t>Bab III.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24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Internal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id-ID" sz="3200" dirty="0" smtClean="0"/>
              <a:t>Pengembangan Learning Skills di 3 Prodi S1</a:t>
            </a:r>
          </a:p>
          <a:p>
            <a:r>
              <a:rPr lang="id-ID" sz="3200" dirty="0" smtClean="0"/>
              <a:t>Pelatihan internal dosen</a:t>
            </a:r>
          </a:p>
          <a:p>
            <a:r>
              <a:rPr lang="id-ID" sz="3200" dirty="0" smtClean="0"/>
              <a:t>Pendampingan pengembangan inovasi pendidikan di departemen dan 3 prodi FK</a:t>
            </a:r>
          </a:p>
          <a:p>
            <a:r>
              <a:rPr lang="id-ID" sz="3200" dirty="0" smtClean="0"/>
              <a:t>Kolaborasi penelitian antar departemen</a:t>
            </a:r>
          </a:p>
          <a:p>
            <a:r>
              <a:rPr lang="id-ID" sz="3200" dirty="0" smtClean="0"/>
              <a:t>Penguatan website dan mobile aplication for medical </a:t>
            </a:r>
            <a:r>
              <a:rPr lang="id-ID" sz="3200" dirty="0" smtClean="0"/>
              <a:t>education</a:t>
            </a:r>
          </a:p>
          <a:p>
            <a:r>
              <a:rPr lang="id-ID" sz="3200" dirty="0" smtClean="0"/>
              <a:t>Peningkatan kualitas Prodi S2 IPK berdasarkan hasil evaluasi</a:t>
            </a:r>
            <a:endParaRPr lang="id-ID" sz="3200" dirty="0" smtClean="0"/>
          </a:p>
        </p:txBody>
      </p:sp>
    </p:spTree>
    <p:extLst>
      <p:ext uri="{BB962C8B-B14F-4D97-AF65-F5344CB8AC3E}">
        <p14:creationId xmlns:p14="http://schemas.microsoft.com/office/powerpoint/2010/main" val="41021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Nasional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32773"/>
            <a:ext cx="10972800" cy="4525963"/>
          </a:xfrm>
        </p:spPr>
        <p:txBody>
          <a:bodyPr/>
          <a:lstStyle/>
          <a:p>
            <a:r>
              <a:rPr lang="id-ID" sz="3600" dirty="0" smtClean="0"/>
              <a:t>Kerjasama pengembangan pendidikan kedokteran dan profesi kesehatan dengan institusi </a:t>
            </a:r>
            <a:r>
              <a:rPr lang="id-ID" sz="3600" dirty="0" smtClean="0"/>
              <a:t>lain, yang bisa dilanjutkan dengan kolaborasi penelitian</a:t>
            </a:r>
            <a:endParaRPr lang="id-ID" sz="3600" dirty="0" smtClean="0"/>
          </a:p>
          <a:p>
            <a:r>
              <a:rPr lang="id-ID" sz="3600" dirty="0" smtClean="0"/>
              <a:t>Pengembangan dan penguatan web dan mobile app untuk peningkatan kualitas pendidik di bidang kesehatan dengan jangkauan </a:t>
            </a:r>
            <a:r>
              <a:rPr lang="id-ID" sz="3600" dirty="0" smtClean="0"/>
              <a:t>nasional</a:t>
            </a:r>
          </a:p>
          <a:p>
            <a:endParaRPr lang="id-ID" sz="3600" dirty="0" smtClean="0"/>
          </a:p>
          <a:p>
            <a:pPr marL="0" indent="0">
              <a:buNone/>
            </a:pPr>
            <a:endParaRPr lang="id-ID" sz="3600" dirty="0" smtClean="0"/>
          </a:p>
          <a:p>
            <a:pPr marL="0" indent="0">
              <a:buNone/>
            </a:pPr>
            <a:endParaRPr lang="id-ID" sz="3600" dirty="0" smtClean="0"/>
          </a:p>
          <a:p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150990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Internasional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8850"/>
            <a:ext cx="10972800" cy="4525963"/>
          </a:xfrm>
        </p:spPr>
        <p:txBody>
          <a:bodyPr/>
          <a:lstStyle/>
          <a:p>
            <a:r>
              <a:rPr lang="id-ID" sz="3200" dirty="0" smtClean="0"/>
              <a:t>Menjadi FAIMER centre</a:t>
            </a:r>
            <a:endParaRPr lang="id-ID" sz="3200" dirty="0" smtClean="0"/>
          </a:p>
          <a:p>
            <a:pPr lvl="1"/>
            <a:r>
              <a:rPr lang="id-ID" sz="2800" dirty="0" smtClean="0"/>
              <a:t>Menindaklanjuti proses kerjasama FAIMER centre</a:t>
            </a:r>
          </a:p>
          <a:p>
            <a:r>
              <a:rPr lang="id-ID" sz="3200" dirty="0" smtClean="0"/>
              <a:t>SEARAME</a:t>
            </a:r>
            <a:endParaRPr lang="id-ID" sz="3200" dirty="0" smtClean="0"/>
          </a:p>
          <a:p>
            <a:pPr lvl="1"/>
            <a:r>
              <a:rPr lang="id-ID" sz="2800" dirty="0" smtClean="0"/>
              <a:t>Host konferensi internasional 2018</a:t>
            </a:r>
            <a:endParaRPr lang="id-ID" sz="2800" dirty="0"/>
          </a:p>
          <a:p>
            <a:pPr lvl="1"/>
            <a:r>
              <a:rPr lang="id-ID" sz="2800" dirty="0" smtClean="0"/>
              <a:t>SEARAME </a:t>
            </a:r>
            <a:r>
              <a:rPr lang="id-ID" sz="2800" dirty="0"/>
              <a:t>Training centre</a:t>
            </a:r>
          </a:p>
          <a:p>
            <a:pPr lvl="1"/>
            <a:r>
              <a:rPr lang="id-ID" sz="2800" dirty="0" smtClean="0"/>
              <a:t>Sekretariat  </a:t>
            </a:r>
            <a:r>
              <a:rPr lang="id-ID" sz="2800" dirty="0" smtClean="0"/>
              <a:t>South East Asian Journal of Medical Education (SEAJME)</a:t>
            </a:r>
          </a:p>
          <a:p>
            <a:r>
              <a:rPr lang="id-ID" sz="3200" dirty="0" smtClean="0"/>
              <a:t>NUS</a:t>
            </a:r>
          </a:p>
          <a:p>
            <a:pPr lvl="1"/>
            <a:r>
              <a:rPr lang="id-ID" sz="2800" dirty="0" smtClean="0"/>
              <a:t>Menindaklanjuti kerjasama dengan CENMED </a:t>
            </a:r>
            <a:r>
              <a:rPr lang="id-ID" sz="2800" dirty="0" smtClean="0"/>
              <a:t>NUS di bidang pendidikan dan penelitian</a:t>
            </a:r>
            <a:endParaRPr lang="id-ID" sz="2800" dirty="0" smtClean="0"/>
          </a:p>
        </p:txBody>
      </p:sp>
    </p:spTree>
    <p:extLst>
      <p:ext uri="{BB962C8B-B14F-4D97-AF65-F5344CB8AC3E}">
        <p14:creationId xmlns:p14="http://schemas.microsoft.com/office/powerpoint/2010/main" val="15705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18279</TotalTime>
  <Words>133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III. Kebijakan Strategis</vt:lpstr>
      <vt:lpstr>Internal</vt:lpstr>
      <vt:lpstr>Nasional</vt:lpstr>
      <vt:lpstr>Internasional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Savitri Shitarukmi</cp:lastModifiedBy>
  <cp:revision>164</cp:revision>
  <dcterms:created xsi:type="dcterms:W3CDTF">2016-10-06T12:46:54Z</dcterms:created>
  <dcterms:modified xsi:type="dcterms:W3CDTF">2018-01-19T05:23:34Z</dcterms:modified>
</cp:coreProperties>
</file>