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0"/>
  </p:notesMasterIdLst>
  <p:sldIdLst>
    <p:sldId id="257" r:id="rId3"/>
    <p:sldId id="407" r:id="rId4"/>
    <p:sldId id="408" r:id="rId5"/>
    <p:sldId id="409" r:id="rId6"/>
    <p:sldId id="410" r:id="rId7"/>
    <p:sldId id="411" r:id="rId8"/>
    <p:sldId id="41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-608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/>
              <a:t>Departemen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Histologi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dan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Biologi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Sel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Strategis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smtClean="0"/>
              <a:t>Brainstorming </a:t>
            </a:r>
            <a:r>
              <a:rPr lang="en-US" sz="3200" dirty="0" err="1" smtClean="0"/>
              <a:t>strategi-strategi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berbasis</a:t>
            </a:r>
            <a:r>
              <a:rPr lang="en-US" sz="3200" dirty="0" smtClean="0"/>
              <a:t> </a:t>
            </a:r>
            <a:r>
              <a:rPr lang="en-US" sz="3200" dirty="0" err="1" smtClean="0"/>
              <a:t>analisis</a:t>
            </a:r>
            <a:r>
              <a:rPr lang="en-US" sz="3200" dirty="0" smtClean="0"/>
              <a:t> SWOT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mengoptimalkan</a:t>
            </a:r>
            <a:r>
              <a:rPr lang="en-US" sz="2700" dirty="0"/>
              <a:t> </a:t>
            </a:r>
            <a:r>
              <a:rPr lang="en-US" sz="2700" dirty="0" err="1"/>
              <a:t>kekuatan-kekuatan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mengatasi</a:t>
            </a:r>
            <a:r>
              <a:rPr lang="en-US" sz="2700" dirty="0"/>
              <a:t> </a:t>
            </a:r>
            <a:r>
              <a:rPr lang="en-US" sz="2700" dirty="0" err="1"/>
              <a:t>kelemahan-kelemahan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mengantisipasi</a:t>
            </a:r>
            <a:r>
              <a:rPr lang="en-US" sz="2700" dirty="0"/>
              <a:t> </a:t>
            </a:r>
            <a:r>
              <a:rPr lang="en-US" sz="2700" dirty="0" err="1"/>
              <a:t>ancaman-ancaman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menangkap</a:t>
            </a:r>
            <a:r>
              <a:rPr lang="en-US" sz="2700" dirty="0"/>
              <a:t> </a:t>
            </a:r>
            <a:r>
              <a:rPr lang="en-US" sz="2700" dirty="0" err="1"/>
              <a:t>peluang-peluang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baik</a:t>
            </a:r>
            <a:r>
              <a:rPr lang="en-US" sz="2700" dirty="0"/>
              <a:t>?</a:t>
            </a:r>
          </a:p>
          <a:p>
            <a:r>
              <a:rPr lang="en-US" sz="3200" dirty="0" err="1" smtClean="0"/>
              <a:t>Perumusan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Strategis</a:t>
            </a:r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1224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340" y="107519"/>
            <a:ext cx="10972800" cy="828324"/>
          </a:xfrm>
        </p:spPr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mengoptimalkan</a:t>
            </a:r>
            <a:r>
              <a:rPr lang="en-US" sz="3600" dirty="0"/>
              <a:t> </a:t>
            </a:r>
            <a:r>
              <a:rPr lang="en-US" sz="3600" dirty="0" err="1"/>
              <a:t>kekuatan-kekuatan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66232"/>
            <a:ext cx="10972800" cy="4525963"/>
          </a:xfrm>
        </p:spPr>
        <p:txBody>
          <a:bodyPr/>
          <a:lstStyle/>
          <a:p>
            <a:r>
              <a:rPr lang="en-US" sz="2400" dirty="0" smtClean="0"/>
              <a:t>Lima </a:t>
            </a:r>
            <a:r>
              <a:rPr lang="en-US" sz="2400" dirty="0" err="1" smtClean="0"/>
              <a:t>macam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lain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FK UGM, </a:t>
            </a:r>
            <a:r>
              <a:rPr lang="en-US" sz="2400" dirty="0" err="1" smtClean="0"/>
              <a:t>Fakultas</a:t>
            </a:r>
            <a:r>
              <a:rPr lang="en-US" sz="2400" dirty="0" smtClean="0"/>
              <a:t> lain di UGM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institusi</a:t>
            </a:r>
            <a:r>
              <a:rPr lang="en-US" sz="2400" dirty="0" smtClean="0"/>
              <a:t> lain di </a:t>
            </a:r>
            <a:r>
              <a:rPr lang="en-US" sz="2400" dirty="0" err="1" smtClean="0"/>
              <a:t>luar</a:t>
            </a:r>
            <a:r>
              <a:rPr lang="en-US" sz="2400" dirty="0" smtClean="0"/>
              <a:t> UGM yang </a:t>
            </a:r>
            <a:r>
              <a:rPr lang="en-US" sz="2400" dirty="0" err="1" smtClean="0"/>
              <a:t>memerlukan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keahlian</a:t>
            </a:r>
            <a:r>
              <a:rPr lang="en-US" sz="2400" dirty="0" smtClean="0"/>
              <a:t> </a:t>
            </a:r>
            <a:r>
              <a:rPr lang="en-US" sz="2400" dirty="0" err="1" smtClean="0"/>
              <a:t>bidang-bidang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endParaRPr lang="en-US" sz="2400" dirty="0" smtClean="0"/>
          </a:p>
          <a:p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teknik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(</a:t>
            </a:r>
            <a:r>
              <a:rPr lang="en-US" sz="2400" dirty="0" err="1" smtClean="0"/>
              <a:t>stereologi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sitogenetika</a:t>
            </a:r>
            <a:r>
              <a:rPr lang="en-US" sz="2400" dirty="0" smtClean="0"/>
              <a:t>)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animo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peserta</a:t>
            </a:r>
            <a:r>
              <a:rPr lang="en-US" sz="2400" dirty="0" smtClean="0"/>
              <a:t> </a:t>
            </a:r>
            <a:r>
              <a:rPr lang="en-US" sz="2400" dirty="0" err="1" smtClean="0"/>
              <a:t>kursus</a:t>
            </a:r>
            <a:r>
              <a:rPr lang="en-US" sz="2400" dirty="0" smtClean="0"/>
              <a:t>,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stereologi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topik</a:t>
            </a:r>
            <a:r>
              <a:rPr lang="en-US" sz="2400" dirty="0" smtClean="0"/>
              <a:t> </a:t>
            </a:r>
            <a:r>
              <a:rPr lang="en-US" sz="2400" dirty="0" err="1" smtClean="0"/>
              <a:t>kursus</a:t>
            </a:r>
            <a:r>
              <a:rPr lang="en-US" sz="2400" dirty="0" smtClean="0"/>
              <a:t> </a:t>
            </a:r>
            <a:r>
              <a:rPr lang="en-US" sz="2400" dirty="0" err="1" smtClean="0"/>
              <a:t>rutin</a:t>
            </a:r>
            <a:r>
              <a:rPr lang="en-US" sz="2400" dirty="0" smtClean="0"/>
              <a:t> di </a:t>
            </a:r>
            <a:r>
              <a:rPr lang="en-US" sz="2400" dirty="0" err="1" smtClean="0"/>
              <a:t>departemen</a:t>
            </a:r>
            <a:endParaRPr lang="en-US" sz="2400" dirty="0" smtClean="0"/>
          </a:p>
          <a:p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berkesinambungan</a:t>
            </a:r>
            <a:r>
              <a:rPr lang="en-US" sz="2400" dirty="0" smtClean="0"/>
              <a:t> </a:t>
            </a:r>
            <a:r>
              <a:rPr lang="en-US" sz="2400" dirty="0" err="1" smtClean="0"/>
              <a:t>berpotensi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pendanaan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penelitianserta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publikasi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706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6100"/>
            <a:ext cx="10972800" cy="938666"/>
          </a:xfrm>
        </p:spPr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mengatasi</a:t>
            </a:r>
            <a:r>
              <a:rPr lang="en-US" sz="3600" dirty="0"/>
              <a:t> </a:t>
            </a:r>
            <a:r>
              <a:rPr lang="en-US" sz="3600" dirty="0" err="1"/>
              <a:t>kelemahan-kelemahan</a:t>
            </a:r>
            <a:r>
              <a:rPr lang="en-US" sz="3600" dirty="0"/>
              <a:t> </a:t>
            </a:r>
            <a:r>
              <a:rPr lang="en-US" sz="3600" dirty="0" err="1" smtClean="0"/>
              <a:t>kita</a:t>
            </a:r>
            <a:r>
              <a:rPr lang="en-US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2400" dirty="0" err="1" smtClean="0"/>
              <a:t>Merencanakan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mendorong</a:t>
            </a:r>
            <a:r>
              <a:rPr lang="en-US" sz="2400" dirty="0" smtClean="0"/>
              <a:t> </a:t>
            </a:r>
            <a:r>
              <a:rPr lang="en-US" sz="2400" dirty="0" err="1" smtClean="0"/>
              <a:t>staf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segera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jabatan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lektor</a:t>
            </a:r>
            <a:r>
              <a:rPr lang="en-US" sz="2400" dirty="0" smtClean="0"/>
              <a:t> </a:t>
            </a:r>
            <a:r>
              <a:rPr lang="en-US" sz="2400" dirty="0" err="1" smtClean="0"/>
              <a:t>kepala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perencanaan</a:t>
            </a:r>
            <a:r>
              <a:rPr lang="en-US" sz="2400" dirty="0" smtClean="0"/>
              <a:t>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guru </a:t>
            </a:r>
            <a:r>
              <a:rPr lang="en-US" sz="2400" dirty="0" err="1" smtClean="0"/>
              <a:t>besar</a:t>
            </a:r>
            <a:endParaRPr lang="en-US" sz="2400" dirty="0" smtClean="0"/>
          </a:p>
          <a:p>
            <a:r>
              <a:rPr lang="en-US" sz="2400" dirty="0" err="1" smtClean="0"/>
              <a:t>Mengidentifikasi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sejak</a:t>
            </a:r>
            <a:r>
              <a:rPr lang="en-US" sz="2400" dirty="0" smtClean="0"/>
              <a:t> </a:t>
            </a:r>
            <a:r>
              <a:rPr lang="en-US" sz="2400" dirty="0" err="1" smtClean="0"/>
              <a:t>dini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endParaRPr lang="en-US" sz="2400" dirty="0" smtClean="0"/>
          </a:p>
          <a:p>
            <a:r>
              <a:rPr lang="en-US" sz="2400" dirty="0" err="1" smtClean="0"/>
              <a:t>Membagi</a:t>
            </a:r>
            <a:r>
              <a:rPr lang="en-US" sz="2400" dirty="0" smtClean="0"/>
              <a:t> </a:t>
            </a:r>
            <a:r>
              <a:rPr lang="en-US" sz="2400" dirty="0" err="1" smtClean="0"/>
              <a:t>beban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keahliannya</a:t>
            </a:r>
            <a:endParaRPr lang="en-US" sz="2400" dirty="0"/>
          </a:p>
          <a:p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minimal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2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keahlian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menggantikan</a:t>
            </a:r>
            <a:r>
              <a:rPr lang="en-US" sz="2400" dirty="0" smtClean="0"/>
              <a:t> </a:t>
            </a:r>
            <a:r>
              <a:rPr lang="en-US" sz="2400" dirty="0" err="1" smtClean="0"/>
              <a:t>tugas</a:t>
            </a:r>
            <a:endParaRPr lang="en-US" sz="2400" dirty="0" smtClean="0"/>
          </a:p>
          <a:p>
            <a:r>
              <a:rPr lang="en-US" sz="2400" dirty="0" err="1" smtClean="0"/>
              <a:t>Merencanakan</a:t>
            </a:r>
            <a:r>
              <a:rPr lang="en-US" sz="2400" dirty="0" smtClean="0"/>
              <a:t>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sarana</a:t>
            </a:r>
            <a:r>
              <a:rPr lang="en-US" sz="2400" dirty="0" smtClean="0"/>
              <a:t> </a:t>
            </a:r>
            <a:r>
              <a:rPr lang="en-US" sz="2400" dirty="0" err="1" smtClean="0"/>
              <a:t>prasarana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peruntukannya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319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1660"/>
            <a:ext cx="10972800" cy="773069"/>
          </a:xfrm>
        </p:spPr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mengantisipasi</a:t>
            </a:r>
            <a:r>
              <a:rPr lang="en-US" sz="3600" dirty="0"/>
              <a:t> </a:t>
            </a:r>
            <a:r>
              <a:rPr lang="en-US" sz="3600" dirty="0" err="1"/>
              <a:t>ancaman-ancaman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di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dikembangkan</a:t>
            </a:r>
            <a:r>
              <a:rPr lang="en-US" sz="2400" dirty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mengikuti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training, </a:t>
            </a:r>
            <a:r>
              <a:rPr lang="en-US" sz="2400" dirty="0" err="1" smtClean="0"/>
              <a:t>kursus</a:t>
            </a:r>
            <a:r>
              <a:rPr lang="en-US" sz="2400" dirty="0" smtClean="0"/>
              <a:t>, workshop</a:t>
            </a:r>
          </a:p>
          <a:p>
            <a:r>
              <a:rPr lang="en-US" sz="2400" dirty="0" err="1" smtClean="0"/>
              <a:t>Diskusi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konsultasi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</a:t>
            </a:r>
            <a:r>
              <a:rPr lang="en-US" sz="2400" dirty="0" err="1" smtClean="0"/>
              <a:t>berwenang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intensif</a:t>
            </a:r>
            <a:r>
              <a:rPr lang="en-US" sz="2400" dirty="0" smtClean="0"/>
              <a:t> agar </a:t>
            </a:r>
            <a:r>
              <a:rPr lang="en-US" sz="2400" dirty="0" err="1" smtClean="0"/>
              <a:t>memudahkan</a:t>
            </a:r>
            <a:r>
              <a:rPr lang="en-US" sz="2400" dirty="0" smtClean="0"/>
              <a:t> </a:t>
            </a:r>
            <a:r>
              <a:rPr lang="en-US" sz="2400" dirty="0" err="1" smtClean="0"/>
              <a:t>regenerasi</a:t>
            </a:r>
            <a:r>
              <a:rPr lang="en-US" sz="2400" dirty="0" smtClean="0"/>
              <a:t> </a:t>
            </a:r>
            <a:r>
              <a:rPr lang="en-US" sz="2400" dirty="0" err="1" smtClean="0"/>
              <a:t>calon</a:t>
            </a:r>
            <a:r>
              <a:rPr lang="en-US" sz="2400" dirty="0" smtClean="0"/>
              <a:t> </a:t>
            </a:r>
            <a:r>
              <a:rPr lang="en-US" sz="2400" dirty="0" err="1" smtClean="0"/>
              <a:t>staf</a:t>
            </a:r>
            <a:r>
              <a:rPr lang="en-US" sz="2400" dirty="0" smtClean="0"/>
              <a:t>, </a:t>
            </a:r>
            <a:r>
              <a:rPr lang="en-US" sz="2400" dirty="0" err="1" smtClean="0"/>
              <a:t>terutama</a:t>
            </a:r>
            <a:r>
              <a:rPr lang="en-US" sz="2400" dirty="0" smtClean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US" sz="2400" dirty="0" err="1" smtClean="0"/>
              <a:t>kependidikan</a:t>
            </a:r>
            <a:endParaRPr lang="en-US" sz="2400" dirty="0" smtClean="0"/>
          </a:p>
          <a:p>
            <a:r>
              <a:rPr lang="en-US" sz="2400" dirty="0" err="1" smtClean="0"/>
              <a:t>Evaluasi</a:t>
            </a:r>
            <a:r>
              <a:rPr lang="en-US" sz="2400" dirty="0" smtClean="0"/>
              <a:t> </a:t>
            </a:r>
            <a:r>
              <a:rPr lang="en-US" sz="2400" dirty="0" err="1" smtClean="0"/>
              <a:t>berkala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,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011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922" y="160890"/>
            <a:ext cx="10972800" cy="824917"/>
          </a:xfrm>
        </p:spPr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menangkap</a:t>
            </a:r>
            <a:r>
              <a:rPr lang="en-US" sz="3600" dirty="0"/>
              <a:t> </a:t>
            </a:r>
            <a:r>
              <a:rPr lang="en-US" sz="3600" dirty="0" err="1"/>
              <a:t>peluang-peluang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05410"/>
            <a:ext cx="10972800" cy="4525963"/>
          </a:xfrm>
          <a:solidFill>
            <a:srgbClr val="FFFFFF"/>
          </a:solidFill>
        </p:spPr>
        <p:txBody>
          <a:bodyPr/>
          <a:lstStyle/>
          <a:p>
            <a:r>
              <a:rPr lang="en-US" sz="2400" dirty="0" err="1" smtClean="0"/>
              <a:t>Mengidentifikasi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/>
              <a:t>m</a:t>
            </a:r>
            <a:r>
              <a:rPr lang="en-US" sz="2400" dirty="0" err="1" smtClean="0"/>
              <a:t>erencanakan</a:t>
            </a:r>
            <a:r>
              <a:rPr lang="en-US" sz="2400" dirty="0" smtClean="0"/>
              <a:t> </a:t>
            </a:r>
            <a:r>
              <a:rPr lang="en-US" sz="2400" dirty="0" err="1" smtClean="0"/>
              <a:t>pemenuhan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SDM, agar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kekurangan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SDM</a:t>
            </a:r>
            <a:endParaRPr lang="en-US" sz="2400" dirty="0"/>
          </a:p>
          <a:p>
            <a:r>
              <a:rPr lang="en-US" sz="2400" dirty="0" err="1" smtClean="0"/>
              <a:t>Menguatkan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staf</a:t>
            </a:r>
            <a:r>
              <a:rPr lang="en-US" sz="2400" dirty="0" smtClean="0"/>
              <a:t> 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unggul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kaitannya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di </a:t>
            </a:r>
            <a:r>
              <a:rPr lang="en-US" sz="2400" dirty="0" err="1" smtClean="0"/>
              <a:t>luar</a:t>
            </a:r>
            <a:r>
              <a:rPr lang="en-US" sz="2400" dirty="0" smtClean="0"/>
              <a:t> UGM</a:t>
            </a:r>
          </a:p>
          <a:p>
            <a:r>
              <a:rPr lang="en-US" sz="2400" dirty="0" err="1" smtClean="0"/>
              <a:t>Menguatkan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khususnya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i="1" dirty="0" smtClean="0"/>
              <a:t>resource sharing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SDM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sarana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prasarana</a:t>
            </a:r>
            <a:endParaRPr lang="en-US" sz="2400" b="1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3872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820" y="160890"/>
            <a:ext cx="9459580" cy="730128"/>
          </a:xfrm>
        </p:spPr>
        <p:txBody>
          <a:bodyPr/>
          <a:lstStyle/>
          <a:p>
            <a:r>
              <a:rPr lang="en-US" sz="4400" dirty="0" err="1" smtClean="0"/>
              <a:t>Perumusan</a:t>
            </a:r>
            <a:r>
              <a:rPr lang="en-US" sz="4400" dirty="0" smtClean="0"/>
              <a:t> </a:t>
            </a:r>
            <a:r>
              <a:rPr lang="en-US" sz="4400" dirty="0" err="1" smtClean="0"/>
              <a:t>kebijakan</a:t>
            </a:r>
            <a:r>
              <a:rPr lang="en-US" sz="4400" dirty="0" smtClean="0"/>
              <a:t> </a:t>
            </a:r>
            <a:r>
              <a:rPr lang="en-US" sz="4400" dirty="0" err="1" smtClean="0"/>
              <a:t>strategis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64166"/>
            <a:ext cx="10972800" cy="4525963"/>
          </a:xfrm>
        </p:spPr>
        <p:txBody>
          <a:bodyPr/>
          <a:lstStyle/>
          <a:p>
            <a:r>
              <a:rPr lang="en-US" sz="2400" dirty="0" err="1" smtClean="0"/>
              <a:t>Perencanaan</a:t>
            </a:r>
            <a:r>
              <a:rPr lang="en-US" sz="2400" dirty="0" smtClean="0"/>
              <a:t> </a:t>
            </a:r>
            <a:r>
              <a:rPr lang="en-US" sz="2400" dirty="0" err="1"/>
              <a:t>p</a:t>
            </a:r>
            <a:r>
              <a:rPr lang="en-US" sz="2400" dirty="0" err="1" smtClean="0"/>
              <a:t>engembangan</a:t>
            </a:r>
            <a:r>
              <a:rPr lang="en-US" sz="2400" dirty="0" smtClean="0"/>
              <a:t> 5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/>
              <a:t> (</a:t>
            </a:r>
            <a:r>
              <a:rPr lang="en-US" sz="2400" dirty="0" err="1"/>
              <a:t>Histologi</a:t>
            </a:r>
            <a:r>
              <a:rPr lang="en-US" sz="2400" dirty="0"/>
              <a:t>, </a:t>
            </a:r>
            <a:r>
              <a:rPr lang="en-US" sz="2400" dirty="0" err="1"/>
              <a:t>Biologi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Molekuler</a:t>
            </a:r>
            <a:r>
              <a:rPr lang="en-US" sz="2400" dirty="0"/>
              <a:t>, </a:t>
            </a:r>
            <a:r>
              <a:rPr lang="en-US" sz="2400" dirty="0" err="1"/>
              <a:t>Biologi</a:t>
            </a:r>
            <a:r>
              <a:rPr lang="en-US" sz="2400" dirty="0"/>
              <a:t> Tumor, </a:t>
            </a:r>
            <a:r>
              <a:rPr lang="en-US" sz="2400" dirty="0" err="1"/>
              <a:t>Imunologi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Biologi</a:t>
            </a:r>
            <a:r>
              <a:rPr lang="en-US" sz="2400" dirty="0"/>
              <a:t> </a:t>
            </a:r>
            <a:r>
              <a:rPr lang="en-US" sz="2400" dirty="0" err="1" smtClean="0"/>
              <a:t>Regenerasi</a:t>
            </a:r>
            <a:r>
              <a:rPr lang="en-US" sz="2400" dirty="0" smtClean="0"/>
              <a:t>)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terstruktur</a:t>
            </a:r>
            <a:r>
              <a:rPr lang="en-US" sz="2400" dirty="0" smtClean="0"/>
              <a:t>, yang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SDM, </a:t>
            </a:r>
            <a:r>
              <a:rPr lang="en-US" sz="2400" dirty="0" err="1" smtClean="0"/>
              <a:t>sarana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prasarana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endParaRPr lang="en-US" sz="2400" dirty="0" smtClean="0"/>
          </a:p>
          <a:p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berkesinambungan</a:t>
            </a:r>
            <a:r>
              <a:rPr lang="en-US" sz="2400" dirty="0" smtClean="0"/>
              <a:t> </a:t>
            </a:r>
            <a:r>
              <a:rPr lang="en-US" sz="2400" dirty="0" err="1" smtClean="0"/>
              <a:t>dibarengi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staf</a:t>
            </a:r>
            <a:r>
              <a:rPr lang="en-US" sz="2400" dirty="0" smtClean="0"/>
              <a:t> 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di </a:t>
            </a:r>
            <a:r>
              <a:rPr lang="en-US" sz="2400" dirty="0" err="1" smtClean="0"/>
              <a:t>luar</a:t>
            </a:r>
            <a:r>
              <a:rPr lang="en-US" sz="2400" dirty="0" smtClean="0"/>
              <a:t> UGM</a:t>
            </a:r>
          </a:p>
          <a:p>
            <a:r>
              <a:rPr lang="en-US" sz="2400" dirty="0" err="1" smtClean="0"/>
              <a:t>Perencanaan</a:t>
            </a:r>
            <a:r>
              <a:rPr lang="en-US" sz="2400" dirty="0" smtClean="0"/>
              <a:t> SDM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, </a:t>
            </a:r>
            <a:r>
              <a:rPr lang="en-US" sz="2400" dirty="0" err="1" smtClean="0"/>
              <a:t>terkait</a:t>
            </a:r>
            <a:r>
              <a:rPr lang="en-US" sz="2400" dirty="0" smtClean="0"/>
              <a:t> </a:t>
            </a:r>
            <a:r>
              <a:rPr lang="en-US" sz="2400" dirty="0" err="1" smtClean="0"/>
              <a:t>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rekrutmen</a:t>
            </a:r>
            <a:r>
              <a:rPr lang="en-US" sz="2400" dirty="0" smtClean="0"/>
              <a:t> </a:t>
            </a:r>
            <a:r>
              <a:rPr lang="en-US" sz="2400" dirty="0" err="1" smtClean="0"/>
              <a:t>calon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perencanaan</a:t>
            </a:r>
            <a:r>
              <a:rPr lang="en-US" sz="2400" dirty="0" smtClean="0"/>
              <a:t>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jabatan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kepangkatan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kapasitas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US" sz="2400" dirty="0" err="1" smtClean="0"/>
              <a:t>kependidikan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endParaRPr lang="en-US" sz="2400" dirty="0" smtClean="0"/>
          </a:p>
          <a:p>
            <a:r>
              <a:rPr lang="en-US" sz="2400" i="1" dirty="0" smtClean="0"/>
              <a:t>Resource sharing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mengatasi</a:t>
            </a:r>
            <a:r>
              <a:rPr lang="en-US" sz="2400" dirty="0" smtClean="0"/>
              <a:t> </a:t>
            </a:r>
            <a:r>
              <a:rPr lang="en-US" sz="2400" dirty="0" err="1" smtClean="0"/>
              <a:t>kekurangan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keahlian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sarana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prasarana</a:t>
            </a:r>
            <a:endParaRPr lang="en-US" sz="2400" i="1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2326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18316</TotalTime>
  <Words>419</Words>
  <Application>Microsoft Macintosh PowerPoint</Application>
  <PresentationFormat>Custom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2_Office Theme</vt:lpstr>
      <vt:lpstr>PowerPoint Presentation</vt:lpstr>
      <vt:lpstr>Bab III. Kebijakan Strategis</vt:lpstr>
      <vt:lpstr>Bagaimana mengoptimalkan kekuatan-kekuatan kita?</vt:lpstr>
      <vt:lpstr>Bagaimana mengatasi kelemahan-kelemahan kita?</vt:lpstr>
      <vt:lpstr>Bagaimana mengantisipasi ancaman-ancaman?</vt:lpstr>
      <vt:lpstr>Bagaimana menangkap peluang-peluang dengan baik?</vt:lpstr>
      <vt:lpstr>Perumusan kebijakan strategis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Dewi Paramita</cp:lastModifiedBy>
  <cp:revision>166</cp:revision>
  <dcterms:created xsi:type="dcterms:W3CDTF">2016-10-06T12:46:54Z</dcterms:created>
  <dcterms:modified xsi:type="dcterms:W3CDTF">2017-12-07T22:28:58Z</dcterms:modified>
</cp:coreProperties>
</file>