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7" r:id="rId6"/>
    <p:sldId id="408" r:id="rId7"/>
    <p:sldId id="406" r:id="rId8"/>
    <p:sldId id="403" r:id="rId9"/>
    <p:sldId id="40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Departemen</a:t>
            </a:r>
            <a:r>
              <a:rPr lang="en-US" sz="4400" b="1" smtClean="0"/>
              <a:t> </a:t>
            </a:r>
          </a:p>
          <a:p>
            <a:pPr algn="r"/>
            <a:r>
              <a:rPr lang="en-US" sz="4400" b="1" smtClean="0"/>
              <a:t>Histologi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Biologi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Sel</a:t>
            </a:r>
            <a:endParaRPr lang="en-US" sz="4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Mempunyai</a:t>
            </a:r>
            <a:r>
              <a:rPr lang="en-US" sz="2400" dirty="0" smtClean="0"/>
              <a:t> 5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Histologi</a:t>
            </a:r>
            <a:r>
              <a:rPr lang="en-US" sz="2400" dirty="0" smtClean="0"/>
              <a:t>,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Molekuler</a:t>
            </a:r>
            <a:r>
              <a:rPr lang="en-US" sz="2400" dirty="0" smtClean="0"/>
              <a:t>,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Tumor, </a:t>
            </a:r>
            <a:r>
              <a:rPr lang="en-US" sz="2400" dirty="0" err="1" smtClean="0"/>
              <a:t>Imunologi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Regenerasi</a:t>
            </a:r>
            <a:endParaRPr lang="en-US" sz="2400" dirty="0" smtClean="0"/>
          </a:p>
          <a:p>
            <a:r>
              <a:rPr lang="en-US" sz="2400" dirty="0" err="1"/>
              <a:t>S</a:t>
            </a:r>
            <a:r>
              <a:rPr lang="en-US" sz="2400" dirty="0" err="1" smtClean="0"/>
              <a:t>taf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</a:t>
            </a:r>
            <a:r>
              <a:rPr lang="en-US" sz="2400" dirty="0" err="1" smtClean="0"/>
              <a:t>kelima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stereologi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Histologi</a:t>
            </a:r>
            <a:r>
              <a:rPr lang="en-US" sz="2400" dirty="0" smtClean="0"/>
              <a:t> yang </a:t>
            </a:r>
            <a:r>
              <a:rPr lang="en-US" sz="2400" dirty="0" err="1" smtClean="0"/>
              <a:t>ahlinya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jarang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/>
              <a:t> </a:t>
            </a:r>
            <a:r>
              <a:rPr lang="en-US" sz="2400" dirty="0" err="1" smtClean="0"/>
              <a:t>berjumlah</a:t>
            </a:r>
            <a:r>
              <a:rPr lang="en-US" sz="2400" dirty="0" smtClean="0"/>
              <a:t> 10 orang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komposisi</a:t>
            </a:r>
            <a:r>
              <a:rPr lang="en-US" sz="2400" dirty="0" smtClean="0"/>
              <a:t> 2 </a:t>
            </a:r>
            <a:r>
              <a:rPr lang="en-US" sz="2400" dirty="0" err="1" smtClean="0"/>
              <a:t>bergelar</a:t>
            </a:r>
            <a:r>
              <a:rPr lang="en-US" sz="2400" dirty="0" smtClean="0"/>
              <a:t> </a:t>
            </a:r>
            <a:r>
              <a:rPr lang="en-US" sz="2400" dirty="0" err="1" smtClean="0"/>
              <a:t>profesor</a:t>
            </a:r>
            <a:r>
              <a:rPr lang="en-US" sz="2400" dirty="0" smtClean="0"/>
              <a:t>, 5 </a:t>
            </a:r>
            <a:r>
              <a:rPr lang="en-US" sz="2400" dirty="0" err="1" smtClean="0"/>
              <a:t>bergelar</a:t>
            </a:r>
            <a:r>
              <a:rPr lang="en-US" sz="2400" dirty="0" smtClean="0"/>
              <a:t> S3, 2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menmpuh</a:t>
            </a:r>
            <a:r>
              <a:rPr lang="en-US" sz="2400" dirty="0" smtClean="0"/>
              <a:t> S3 </a:t>
            </a:r>
            <a:r>
              <a:rPr lang="en-US" sz="2400" dirty="0" err="1" smtClean="0"/>
              <a:t>dan</a:t>
            </a:r>
            <a:r>
              <a:rPr lang="en-US" sz="2400" dirty="0" smtClean="0"/>
              <a:t> 1 </a:t>
            </a:r>
            <a:r>
              <a:rPr lang="en-US" sz="2400" dirty="0" err="1" smtClean="0"/>
              <a:t>bergelar</a:t>
            </a:r>
            <a:r>
              <a:rPr lang="en-US" sz="2400" dirty="0" smtClean="0"/>
              <a:t> S2</a:t>
            </a:r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penyelenggaraan</a:t>
            </a:r>
            <a:r>
              <a:rPr lang="en-US" sz="2400" dirty="0" smtClean="0"/>
              <a:t> </a:t>
            </a:r>
            <a:r>
              <a:rPr lang="en-US" sz="2400" dirty="0" err="1" smtClean="0"/>
              <a:t>kursus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imunologi</a:t>
            </a:r>
            <a:r>
              <a:rPr lang="en-US" sz="2400" dirty="0" smtClean="0"/>
              <a:t> (</a:t>
            </a:r>
            <a:r>
              <a:rPr lang="en-US" sz="2400" dirty="0" err="1" smtClean="0"/>
              <a:t>intensif</a:t>
            </a:r>
            <a:r>
              <a:rPr lang="en-US" sz="2400" dirty="0" smtClean="0"/>
              <a:t>,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lanjut</a:t>
            </a:r>
            <a:r>
              <a:rPr lang="en-US" sz="2400" dirty="0" smtClean="0"/>
              <a:t>),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molekuler</a:t>
            </a:r>
            <a:r>
              <a:rPr lang="en-US" sz="2400" dirty="0" smtClean="0"/>
              <a:t>,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imunologi</a:t>
            </a:r>
            <a:r>
              <a:rPr lang="en-US" sz="2400" dirty="0" smtClean="0"/>
              <a:t>, </a:t>
            </a:r>
            <a:r>
              <a:rPr lang="en-US" sz="2400" dirty="0" err="1" smtClean="0"/>
              <a:t>mikroteknik</a:t>
            </a:r>
            <a:r>
              <a:rPr lang="en-US" sz="2400" dirty="0" smtClean="0"/>
              <a:t>, </a:t>
            </a:r>
            <a:r>
              <a:rPr lang="en-US" sz="2400" dirty="0" err="1" smtClean="0"/>
              <a:t>stereologi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berkesinambungan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komprehensif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muda</a:t>
            </a:r>
            <a:r>
              <a:rPr lang="en-US" sz="2400" dirty="0" smtClean="0"/>
              <a:t> </a:t>
            </a:r>
            <a:r>
              <a:rPr lang="en-US" sz="2400" dirty="0" err="1" smtClean="0"/>
              <a:t>bergelar</a:t>
            </a:r>
            <a:r>
              <a:rPr lang="en-US" sz="2400" dirty="0" smtClean="0"/>
              <a:t> S3</a:t>
            </a: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/>
              <a:t>M</a:t>
            </a:r>
            <a:r>
              <a:rPr lang="en-US" sz="2400" dirty="0" err="1" smtClean="0"/>
              <a:t>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lain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, </a:t>
            </a:r>
            <a:r>
              <a:rPr lang="en-US" sz="2400" dirty="0" err="1" smtClean="0"/>
              <a:t>Gizi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, </a:t>
            </a:r>
            <a:r>
              <a:rPr lang="en-US" sz="2400" dirty="0" err="1" smtClean="0"/>
              <a:t>Ilmu</a:t>
            </a:r>
            <a:r>
              <a:rPr lang="en-US" sz="2400" dirty="0" smtClean="0"/>
              <a:t> THT,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Kulit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Kelamin</a:t>
            </a:r>
            <a:r>
              <a:rPr lang="en-US" sz="2400" dirty="0" smtClean="0"/>
              <a:t>,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, </a:t>
            </a:r>
            <a:r>
              <a:rPr lang="en-US" sz="2400" dirty="0" err="1" smtClean="0"/>
              <a:t>Kardiologi</a:t>
            </a:r>
            <a:r>
              <a:rPr lang="en-US" sz="2400" dirty="0" smtClean="0"/>
              <a:t>, IKM,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Bedah</a:t>
            </a:r>
            <a:r>
              <a:rPr lang="en-US" sz="2400" dirty="0" smtClean="0"/>
              <a:t>,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Mata, </a:t>
            </a:r>
            <a:r>
              <a:rPr lang="en-US" sz="2400" dirty="0" err="1" smtClean="0"/>
              <a:t>Obsgin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endParaRPr lang="en-US" sz="2400" dirty="0" smtClean="0"/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Lain,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Farmasi</a:t>
            </a:r>
            <a:r>
              <a:rPr lang="en-US" sz="2400" dirty="0" smtClean="0"/>
              <a:t>,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,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MIPA</a:t>
            </a:r>
          </a:p>
          <a:p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, </a:t>
            </a:r>
            <a:r>
              <a:rPr lang="en-US" sz="2400" dirty="0" err="1" smtClean="0"/>
              <a:t>khususnya</a:t>
            </a:r>
            <a:r>
              <a:rPr lang="en-US" sz="2400" dirty="0" smtClean="0"/>
              <a:t> S2 </a:t>
            </a:r>
            <a:r>
              <a:rPr lang="en-US" sz="2400" dirty="0" err="1" smtClean="0"/>
              <a:t>dan</a:t>
            </a:r>
            <a:r>
              <a:rPr lang="en-US" sz="2400" dirty="0" smtClean="0"/>
              <a:t> S3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lain,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Kedokteran</a:t>
            </a:r>
            <a:r>
              <a:rPr lang="en-US" sz="2400" dirty="0" smtClean="0"/>
              <a:t> Gigi,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, </a:t>
            </a:r>
            <a:r>
              <a:rPr lang="en-US" sz="2400" dirty="0" err="1" smtClean="0"/>
              <a:t>Farmasi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unversitas</a:t>
            </a:r>
            <a:r>
              <a:rPr lang="en-US" sz="2400" dirty="0" smtClean="0"/>
              <a:t> lain,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Universitas</a:t>
            </a:r>
            <a:r>
              <a:rPr lang="en-US" sz="2400" dirty="0" smtClean="0"/>
              <a:t> </a:t>
            </a:r>
            <a:r>
              <a:rPr lang="en-US" sz="2400" dirty="0" err="1" smtClean="0"/>
              <a:t>Padjajaran</a:t>
            </a:r>
            <a:endParaRPr lang="en-US" sz="2400" dirty="0" smtClean="0"/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endParaRPr lang="en-US" sz="2400" dirty="0" smtClean="0"/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siap</a:t>
            </a:r>
            <a:r>
              <a:rPr lang="en-US" sz="2400" dirty="0" smtClean="0"/>
              <a:t> </a:t>
            </a:r>
            <a:r>
              <a:rPr lang="en-US" sz="2400" dirty="0" err="1" smtClean="0"/>
              <a:t>komersialisasi</a:t>
            </a:r>
            <a:endParaRPr lang="en-US" sz="2400" dirty="0" smtClean="0"/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siap</a:t>
            </a:r>
            <a:r>
              <a:rPr lang="en-US" sz="2400" dirty="0" smtClean="0"/>
              <a:t> </a:t>
            </a:r>
            <a:r>
              <a:rPr lang="en-US" sz="2400" dirty="0" err="1" smtClean="0"/>
              <a:t>hilirisasi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15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dana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skema</a:t>
            </a:r>
            <a:endParaRPr lang="en-US" sz="2400" dirty="0" smtClean="0"/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pendaftaran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daring (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tertib</a:t>
            </a:r>
            <a:r>
              <a:rPr lang="en-US" sz="2400" dirty="0" smtClean="0"/>
              <a:t>, </a:t>
            </a:r>
            <a:r>
              <a:rPr lang="en-US" sz="2400" dirty="0" err="1" smtClean="0"/>
              <a:t>pengunduhan</a:t>
            </a:r>
            <a:r>
              <a:rPr lang="en-US" sz="2400" dirty="0" smtClean="0"/>
              <a:t> </a:t>
            </a:r>
            <a:r>
              <a:rPr lang="en-US" sz="2400" dirty="0" err="1" smtClean="0"/>
              <a:t>formulir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penyediaan</a:t>
            </a:r>
            <a:r>
              <a:rPr lang="en-US" sz="2400" dirty="0" smtClean="0"/>
              <a:t> </a:t>
            </a:r>
            <a:r>
              <a:rPr lang="en-US" sz="2400" dirty="0" err="1" smtClean="0"/>
              <a:t>preparat</a:t>
            </a:r>
            <a:endParaRPr lang="en-US" sz="2400" dirty="0" smtClean="0"/>
          </a:p>
          <a:p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wewenang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tertulis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disetujui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bersangkutan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penyelia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ketua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endParaRPr lang="en-US" sz="2400" dirty="0" smtClean="0"/>
          </a:p>
          <a:p>
            <a:r>
              <a:rPr lang="en-US" sz="2400" dirty="0" err="1" smtClean="0"/>
              <a:t>Laboratorium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GCLP, </a:t>
            </a:r>
            <a:r>
              <a:rPr lang="en-US" sz="2400" dirty="0" err="1" smtClean="0"/>
              <a:t>dievaluasi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berkala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ditingkatkan</a:t>
            </a:r>
            <a:endParaRPr lang="en-US" sz="2400" dirty="0" smtClean="0"/>
          </a:p>
          <a:p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 video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6161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Dua</a:t>
            </a:r>
            <a:r>
              <a:rPr lang="en-US" sz="2400" dirty="0" smtClean="0"/>
              <a:t> orang </a:t>
            </a:r>
            <a:r>
              <a:rPr lang="en-US" sz="2400" dirty="0" err="1" smtClean="0"/>
              <a:t>profesor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pensiun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2018</a:t>
            </a:r>
          </a:p>
          <a:p>
            <a:r>
              <a:rPr lang="en-US" sz="2400" dirty="0" err="1" smtClean="0"/>
              <a:t>Dua</a:t>
            </a:r>
            <a:r>
              <a:rPr lang="en-US" sz="2400" dirty="0" smtClean="0"/>
              <a:t> orang </a:t>
            </a:r>
            <a:r>
              <a:rPr lang="en-US" sz="2400" dirty="0" err="1" smtClean="0"/>
              <a:t>teknisi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pensiun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2018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pengganti</a:t>
            </a:r>
            <a:endParaRPr lang="en-US" sz="2400" dirty="0" smtClean="0"/>
          </a:p>
          <a:p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lektor</a:t>
            </a:r>
            <a:r>
              <a:rPr lang="en-US" sz="2400" dirty="0" smtClean="0"/>
              <a:t> </a:t>
            </a:r>
            <a:r>
              <a:rPr lang="en-US" sz="2400" dirty="0" err="1" smtClean="0"/>
              <a:t>kepala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kesenjangan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guru </a:t>
            </a:r>
            <a:r>
              <a:rPr lang="en-US" sz="2400" dirty="0" err="1" smtClean="0"/>
              <a:t>besar</a:t>
            </a:r>
            <a:endParaRPr lang="en-US" sz="2400" dirty="0" smtClean="0"/>
          </a:p>
          <a:p>
            <a:r>
              <a:rPr lang="en-US" sz="2400" dirty="0" smtClean="0"/>
              <a:t>Beban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tuntutan</a:t>
            </a:r>
            <a:r>
              <a:rPr lang="en-US" sz="2400" dirty="0" smtClean="0"/>
              <a:t> Tri Dharma</a:t>
            </a:r>
          </a:p>
          <a:p>
            <a:r>
              <a:rPr lang="id-ID" sz="2400" dirty="0" smtClean="0"/>
              <a:t>Keterbatasan s</a:t>
            </a:r>
            <a:r>
              <a:rPr lang="en-US" sz="2400" dirty="0" err="1" smtClean="0"/>
              <a:t>arana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r>
              <a:rPr lang="en-US" sz="2400" dirty="0" smtClean="0"/>
              <a:t> (</a:t>
            </a:r>
            <a:r>
              <a:rPr lang="en-US" sz="2400" dirty="0" err="1" smtClean="0"/>
              <a:t>ruangan</a:t>
            </a:r>
            <a:r>
              <a:rPr lang="en-US" sz="2400" dirty="0" smtClean="0"/>
              <a:t>, </a:t>
            </a:r>
            <a:r>
              <a:rPr lang="en-US" sz="2400" dirty="0" err="1" smtClean="0"/>
              <a:t>alat</a:t>
            </a:r>
            <a:r>
              <a:rPr lang="en-US" sz="2400" dirty="0" smtClean="0"/>
              <a:t> lab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praktikum</a:t>
            </a:r>
            <a:r>
              <a:rPr lang="en-US" sz="2400" dirty="0" smtClean="0"/>
              <a:t>, </a:t>
            </a:r>
            <a:r>
              <a:rPr lang="en-US" sz="2400" dirty="0" err="1" smtClean="0"/>
              <a:t>alat</a:t>
            </a:r>
            <a:r>
              <a:rPr lang="en-US" sz="2400" dirty="0" smtClean="0"/>
              <a:t> lab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, </a:t>
            </a:r>
            <a:r>
              <a:rPr lang="en-US" sz="2400" dirty="0" err="1" smtClean="0"/>
              <a:t>listrik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air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pendanaan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pemeliharaan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kalibrasi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endParaRPr lang="en-US" sz="2400" dirty="0" smtClean="0"/>
          </a:p>
          <a:p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menguasai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laboratorium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endParaRPr lang="en-US" sz="2400" dirty="0" smtClean="0"/>
          </a:p>
          <a:p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endParaRPr lang="en-US" sz="2400" dirty="0" smtClean="0"/>
          </a:p>
          <a:p>
            <a:r>
              <a:rPr lang="en-US" sz="2400" dirty="0" err="1" smtClean="0"/>
              <a:t>Gangguan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kependidikan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7030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990603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d-ID" sz="2400" b="1" dirty="0" smtClean="0"/>
              <a:t>Peluang Non-Finansial:</a:t>
            </a:r>
          </a:p>
          <a:p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FK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lain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UGM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formal</a:t>
            </a:r>
          </a:p>
          <a:p>
            <a:r>
              <a:rPr lang="en-US" sz="2400" dirty="0" err="1" smtClean="0"/>
              <a:t>Animo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kursus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diselenggarakan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Histologi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endParaRPr lang="en-US" sz="2400" dirty="0" smtClean="0"/>
          </a:p>
          <a:p>
            <a:r>
              <a:rPr lang="en-US" sz="2400" dirty="0" err="1" smtClean="0"/>
              <a:t>Animo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fasilitas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di </a:t>
            </a:r>
            <a:r>
              <a:rPr lang="en-US" sz="2400" dirty="0" err="1" smtClean="0"/>
              <a:t>laboratorium</a:t>
            </a:r>
            <a:r>
              <a:rPr lang="en-US" sz="2400" dirty="0" smtClean="0"/>
              <a:t> </a:t>
            </a:r>
            <a:r>
              <a:rPr lang="en-US" sz="2400" dirty="0" err="1" smtClean="0"/>
              <a:t>Histologi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endParaRPr lang="en-US" sz="2400" dirty="0" smtClean="0"/>
          </a:p>
          <a:p>
            <a:r>
              <a:rPr lang="en-US" sz="2400" dirty="0" err="1" smtClean="0"/>
              <a:t>Animo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dosen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/>
              <a:t>Histologi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 smtClean="0"/>
              <a:t>Sel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id-ID" sz="2400" b="1" dirty="0" smtClean="0"/>
              <a:t>Peluang Finansial:</a:t>
            </a:r>
          </a:p>
          <a:p>
            <a:r>
              <a:rPr lang="en-US" sz="2400" dirty="0" err="1" smtClean="0"/>
              <a:t>Pendanaan</a:t>
            </a:r>
            <a:r>
              <a:rPr lang="en-US" sz="2400" dirty="0" smtClean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internasional</a:t>
            </a:r>
            <a:endParaRPr lang="en-US" sz="2400" dirty="0"/>
          </a:p>
          <a:p>
            <a:r>
              <a:rPr lang="id-ID" sz="2400" dirty="0" smtClean="0"/>
              <a:t>Peningkatan publikasi dalam bentuk buku, jurnal, video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Kesulitan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gelar</a:t>
            </a:r>
            <a:r>
              <a:rPr lang="en-US" sz="2400" dirty="0" smtClean="0"/>
              <a:t> </a:t>
            </a:r>
            <a:r>
              <a:rPr lang="en-US" sz="2400" dirty="0" err="1" smtClean="0"/>
              <a:t>dokter</a:t>
            </a:r>
            <a:endParaRPr lang="en-US" sz="2400" dirty="0" smtClean="0"/>
          </a:p>
          <a:p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endParaRPr lang="en-US" sz="2400" dirty="0" smtClean="0"/>
          </a:p>
          <a:p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teknisi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pensiun</a:t>
            </a:r>
            <a:r>
              <a:rPr lang="en-US" sz="2400" dirty="0"/>
              <a:t>, </a:t>
            </a:r>
            <a:r>
              <a:rPr lang="en-US" sz="2400" dirty="0" err="1"/>
              <a:t>padahal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yang </a:t>
            </a:r>
            <a:r>
              <a:rPr lang="en-US" sz="2400" dirty="0" err="1"/>
              <a:t>digantikan</a:t>
            </a:r>
            <a:r>
              <a:rPr lang="en-US" sz="2400" dirty="0"/>
              <a:t> </a:t>
            </a:r>
            <a:r>
              <a:rPr lang="en-US" sz="2400" dirty="0" err="1"/>
              <a:t>pensiun</a:t>
            </a:r>
            <a:r>
              <a:rPr lang="en-US" sz="2400" dirty="0"/>
              <a:t> agar transfer </a:t>
            </a:r>
            <a:r>
              <a:rPr lang="en-US" sz="2400" dirty="0" err="1"/>
              <a:t>keahlian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endParaRPr lang="en-US" sz="2400" dirty="0"/>
          </a:p>
          <a:p>
            <a:r>
              <a:rPr lang="en-US" sz="2400" dirty="0" err="1" smtClean="0"/>
              <a:t>Meningkatnya</a:t>
            </a:r>
            <a:r>
              <a:rPr lang="en-US" sz="2400" dirty="0" smtClean="0"/>
              <a:t> </a:t>
            </a:r>
            <a:r>
              <a:rPr lang="en-US" sz="2400" dirty="0" err="1" smtClean="0"/>
              <a:t>tuntutan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Histologi</a:t>
            </a:r>
            <a:endParaRPr lang="en-US" sz="2400" dirty="0" smtClean="0"/>
          </a:p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birokrasi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rumit</a:t>
            </a:r>
            <a:endParaRPr lang="en-US" sz="2400" dirty="0" smtClean="0"/>
          </a:p>
          <a:p>
            <a:r>
              <a:rPr lang="en-US" sz="2400" dirty="0" err="1" smtClean="0"/>
              <a:t>Pengadaan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terlaksana</a:t>
            </a:r>
            <a:r>
              <a:rPr lang="en-US" sz="2400" dirty="0" smtClean="0"/>
              <a:t> (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RKAT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17985</TotalTime>
  <Words>615</Words>
  <Application>Microsoft Macintosh PowerPoint</Application>
  <PresentationFormat>Custom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Bab II. Analisis Situasi</vt:lpstr>
      <vt:lpstr>Kondisi internal: Kekuatan (1)</vt:lpstr>
      <vt:lpstr>Kondisi internal: Kekuatan (2)</vt:lpstr>
      <vt:lpstr>Kondisi internal: Kekuatan (3)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Dewi Paramita</cp:lastModifiedBy>
  <cp:revision>197</cp:revision>
  <dcterms:created xsi:type="dcterms:W3CDTF">2016-10-06T12:46:54Z</dcterms:created>
  <dcterms:modified xsi:type="dcterms:W3CDTF">2017-12-07T22:29:02Z</dcterms:modified>
</cp:coreProperties>
</file>