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1"/>
  </p:notesMasterIdLst>
  <p:sldIdLst>
    <p:sldId id="257" r:id="rId3"/>
    <p:sldId id="398" r:id="rId4"/>
    <p:sldId id="399" r:id="rId5"/>
    <p:sldId id="407" r:id="rId6"/>
    <p:sldId id="408" r:id="rId7"/>
    <p:sldId id="406" r:id="rId8"/>
    <p:sldId id="403" r:id="rId9"/>
    <p:sldId id="40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296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12/8/17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err="1" smtClean="0"/>
              <a:t>Departemen</a:t>
            </a:r>
            <a:r>
              <a:rPr lang="en-US" sz="4400" b="1" smtClean="0"/>
              <a:t> </a:t>
            </a:r>
          </a:p>
          <a:p>
            <a:pPr algn="r"/>
            <a:r>
              <a:rPr lang="en-US" sz="4400" b="1" smtClean="0"/>
              <a:t>Histologi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Biologi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Sel</a:t>
            </a:r>
            <a:endParaRPr lang="en-US" sz="4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II. </a:t>
            </a:r>
            <a:r>
              <a:rPr lang="en-US" sz="3200" dirty="0" err="1" smtClean="0">
                <a:cs typeface="Arial" pitchFamily="34" charset="0"/>
              </a:rPr>
              <a:t>Analisis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Situasi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</a:t>
            </a:r>
            <a:r>
              <a:rPr lang="en-US" dirty="0" smtClean="0"/>
              <a:t>II.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 smtClean="0"/>
              <a:t>Kondisi internal</a:t>
            </a:r>
          </a:p>
          <a:p>
            <a:pPr lvl="1"/>
            <a:r>
              <a:rPr lang="fi-FI" dirty="0" smtClean="0"/>
              <a:t>Kekuatan</a:t>
            </a:r>
          </a:p>
          <a:p>
            <a:pPr lvl="1"/>
            <a:r>
              <a:rPr lang="fi-FI" dirty="0" smtClean="0"/>
              <a:t>Kelemahan</a:t>
            </a:r>
          </a:p>
          <a:p>
            <a:r>
              <a:rPr lang="fi-FI" dirty="0" smtClean="0"/>
              <a:t>Kondisi eksternal</a:t>
            </a:r>
          </a:p>
          <a:p>
            <a:pPr lvl="1"/>
            <a:r>
              <a:rPr lang="fi-FI" dirty="0" smtClean="0"/>
              <a:t>Peluang </a:t>
            </a:r>
          </a:p>
          <a:p>
            <a:pPr lvl="1"/>
            <a:r>
              <a:rPr lang="fi-FI" dirty="0" smtClean="0"/>
              <a:t>Ancaman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Kekuatan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10972800" cy="4983163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 err="1" smtClean="0"/>
              <a:t>Mempunyai</a:t>
            </a:r>
            <a:r>
              <a:rPr lang="en-US" sz="2400" dirty="0" smtClean="0"/>
              <a:t> 5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Histologi</a:t>
            </a:r>
            <a:r>
              <a:rPr lang="en-US" sz="2400" dirty="0" smtClean="0"/>
              <a:t>, </a:t>
            </a:r>
            <a:r>
              <a:rPr lang="en-US" sz="2400" dirty="0" err="1" smtClean="0"/>
              <a:t>Biologi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Molekuler</a:t>
            </a:r>
            <a:r>
              <a:rPr lang="en-US" sz="2400" dirty="0" smtClean="0"/>
              <a:t>, </a:t>
            </a:r>
            <a:r>
              <a:rPr lang="en-US" sz="2400" dirty="0" err="1" smtClean="0"/>
              <a:t>Biologi</a:t>
            </a:r>
            <a:r>
              <a:rPr lang="en-US" sz="2400" dirty="0" smtClean="0"/>
              <a:t> Tumor, </a:t>
            </a:r>
            <a:r>
              <a:rPr lang="en-US" sz="2400" dirty="0" err="1" smtClean="0"/>
              <a:t>Imunologi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Biologi</a:t>
            </a:r>
            <a:r>
              <a:rPr lang="en-US" sz="2400" dirty="0" smtClean="0"/>
              <a:t> </a:t>
            </a:r>
            <a:r>
              <a:rPr lang="en-US" sz="2400" dirty="0" err="1" smtClean="0"/>
              <a:t>Regenerasi</a:t>
            </a:r>
            <a:endParaRPr lang="en-US" sz="2400" dirty="0" smtClean="0"/>
          </a:p>
          <a:p>
            <a:r>
              <a:rPr lang="en-US" sz="2400" dirty="0" err="1"/>
              <a:t>S</a:t>
            </a:r>
            <a:r>
              <a:rPr lang="en-US" sz="2400" dirty="0" err="1" smtClean="0"/>
              <a:t>taf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keahlian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</a:t>
            </a:r>
            <a:r>
              <a:rPr lang="en-US" sz="2400" dirty="0" err="1" smtClean="0"/>
              <a:t>kelima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stereologi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Histologi</a:t>
            </a:r>
            <a:r>
              <a:rPr lang="en-US" sz="2400" dirty="0" smtClean="0"/>
              <a:t> yang </a:t>
            </a:r>
            <a:r>
              <a:rPr lang="en-US" sz="2400" dirty="0" err="1" smtClean="0"/>
              <a:t>ahlinya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jarang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Staf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</a:t>
            </a:r>
            <a:r>
              <a:rPr lang="en-US" sz="2400" dirty="0"/>
              <a:t> </a:t>
            </a:r>
            <a:r>
              <a:rPr lang="en-US" sz="2400" dirty="0" err="1" smtClean="0"/>
              <a:t>berjumlah</a:t>
            </a:r>
            <a:r>
              <a:rPr lang="en-US" sz="2400" dirty="0" smtClean="0"/>
              <a:t> 10 orang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komposisi</a:t>
            </a:r>
            <a:r>
              <a:rPr lang="en-US" sz="2400" dirty="0" smtClean="0"/>
              <a:t> 2 </a:t>
            </a:r>
            <a:r>
              <a:rPr lang="en-US" sz="2400" dirty="0" err="1" smtClean="0"/>
              <a:t>bergelar</a:t>
            </a:r>
            <a:r>
              <a:rPr lang="en-US" sz="2400" dirty="0" smtClean="0"/>
              <a:t> </a:t>
            </a:r>
            <a:r>
              <a:rPr lang="en-US" sz="2400" dirty="0" err="1" smtClean="0"/>
              <a:t>profesor</a:t>
            </a:r>
            <a:r>
              <a:rPr lang="en-US" sz="2400" dirty="0" smtClean="0"/>
              <a:t>, 5 </a:t>
            </a:r>
            <a:r>
              <a:rPr lang="en-US" sz="2400" dirty="0" err="1" smtClean="0"/>
              <a:t>bergelar</a:t>
            </a:r>
            <a:r>
              <a:rPr lang="en-US" sz="2400" dirty="0" smtClean="0"/>
              <a:t> S3, 2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menmpuh</a:t>
            </a:r>
            <a:r>
              <a:rPr lang="en-US" sz="2400" dirty="0" smtClean="0"/>
              <a:t> S3 </a:t>
            </a:r>
            <a:r>
              <a:rPr lang="en-US" sz="2400" dirty="0" err="1" smtClean="0"/>
              <a:t>dan</a:t>
            </a:r>
            <a:r>
              <a:rPr lang="en-US" sz="2400" dirty="0" smtClean="0"/>
              <a:t> 1 </a:t>
            </a:r>
            <a:r>
              <a:rPr lang="en-US" sz="2400" dirty="0" err="1" smtClean="0"/>
              <a:t>bergelar</a:t>
            </a:r>
            <a:r>
              <a:rPr lang="en-US" sz="2400" dirty="0" smtClean="0"/>
              <a:t> S2</a:t>
            </a:r>
          </a:p>
          <a:p>
            <a:r>
              <a:rPr lang="en-US" sz="2400" dirty="0" err="1" smtClean="0"/>
              <a:t>Mempunyai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penyelenggaraan</a:t>
            </a:r>
            <a:r>
              <a:rPr lang="en-US" sz="2400" dirty="0" smtClean="0"/>
              <a:t> </a:t>
            </a:r>
            <a:r>
              <a:rPr lang="en-US" sz="2400" dirty="0" err="1" smtClean="0"/>
              <a:t>kursus</a:t>
            </a:r>
            <a:r>
              <a:rPr lang="en-US" sz="2400" dirty="0" smtClean="0"/>
              <a:t> </a:t>
            </a:r>
            <a:r>
              <a:rPr lang="en-US" sz="2400" dirty="0" err="1" smtClean="0"/>
              <a:t>rutin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imunologi</a:t>
            </a:r>
            <a:r>
              <a:rPr lang="en-US" sz="2400" dirty="0" smtClean="0"/>
              <a:t> (</a:t>
            </a:r>
            <a:r>
              <a:rPr lang="en-US" sz="2400" dirty="0" err="1" smtClean="0"/>
              <a:t>intensif</a:t>
            </a:r>
            <a:r>
              <a:rPr lang="en-US" sz="2400" dirty="0" smtClean="0"/>
              <a:t>,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lanjut</a:t>
            </a:r>
            <a:r>
              <a:rPr lang="en-US" sz="2400" dirty="0" smtClean="0"/>
              <a:t>),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biologi</a:t>
            </a:r>
            <a:r>
              <a:rPr lang="en-US" sz="2400" dirty="0" smtClean="0"/>
              <a:t> </a:t>
            </a:r>
            <a:r>
              <a:rPr lang="en-US" sz="2400" dirty="0" err="1" smtClean="0"/>
              <a:t>molekuler</a:t>
            </a:r>
            <a:r>
              <a:rPr lang="en-US" sz="2400" dirty="0" smtClean="0"/>
              <a:t>,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imunologi</a:t>
            </a:r>
            <a:r>
              <a:rPr lang="en-US" sz="2400" dirty="0" smtClean="0"/>
              <a:t>, </a:t>
            </a:r>
            <a:r>
              <a:rPr lang="en-US" sz="2400" dirty="0" err="1" smtClean="0"/>
              <a:t>mikroteknik</a:t>
            </a:r>
            <a:r>
              <a:rPr lang="en-US" sz="2400" dirty="0" smtClean="0"/>
              <a:t>, </a:t>
            </a:r>
            <a:r>
              <a:rPr lang="en-US" sz="2400" dirty="0" err="1" smtClean="0"/>
              <a:t>stereologi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berkesinambungan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komprehensif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muda</a:t>
            </a:r>
            <a:r>
              <a:rPr lang="en-US" sz="2400" dirty="0" smtClean="0"/>
              <a:t> </a:t>
            </a:r>
            <a:r>
              <a:rPr lang="en-US" sz="2400" dirty="0" err="1" smtClean="0"/>
              <a:t>bergelar</a:t>
            </a:r>
            <a:r>
              <a:rPr lang="en-US" sz="2400" dirty="0" smtClean="0"/>
              <a:t> S3</a:t>
            </a:r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Kekuatan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10972800" cy="4983163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 err="1"/>
              <a:t>M</a:t>
            </a:r>
            <a:r>
              <a:rPr lang="en-US" sz="2400" dirty="0" err="1" smtClean="0"/>
              <a:t>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kerjasama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lain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fakultas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, </a:t>
            </a:r>
            <a:r>
              <a:rPr lang="en-US" sz="2400" dirty="0" err="1" smtClean="0"/>
              <a:t>Gizi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, </a:t>
            </a:r>
            <a:r>
              <a:rPr lang="en-US" sz="2400" dirty="0" err="1" smtClean="0"/>
              <a:t>Ilmu</a:t>
            </a:r>
            <a:r>
              <a:rPr lang="en-US" sz="2400" dirty="0" smtClean="0"/>
              <a:t> THT,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Kulit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Kelamin</a:t>
            </a:r>
            <a:r>
              <a:rPr lang="en-US" sz="2400" dirty="0" smtClean="0"/>
              <a:t>,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, </a:t>
            </a:r>
            <a:r>
              <a:rPr lang="en-US" sz="2400" dirty="0" err="1" smtClean="0"/>
              <a:t>Kardiologi</a:t>
            </a:r>
            <a:r>
              <a:rPr lang="en-US" sz="2400" dirty="0" smtClean="0"/>
              <a:t>, IKM,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Bedah</a:t>
            </a:r>
            <a:r>
              <a:rPr lang="en-US" sz="2400" dirty="0" smtClean="0"/>
              <a:t>,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Mata, </a:t>
            </a:r>
            <a:r>
              <a:rPr lang="en-US" sz="2400" dirty="0" err="1" smtClean="0"/>
              <a:t>Obsgin</a:t>
            </a:r>
            <a:r>
              <a:rPr lang="en-US" sz="2400" dirty="0" smtClean="0"/>
              <a:t>, </a:t>
            </a:r>
            <a:r>
              <a:rPr lang="en-US" sz="2400" dirty="0" err="1" smtClean="0"/>
              <a:t>dll</a:t>
            </a:r>
            <a:endParaRPr lang="en-US" sz="2400" dirty="0" smtClean="0"/>
          </a:p>
          <a:p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kerjasama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Fakultas</a:t>
            </a:r>
            <a:r>
              <a:rPr lang="en-US" sz="2400" dirty="0" smtClean="0"/>
              <a:t> Lain,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Farmasi</a:t>
            </a:r>
            <a:r>
              <a:rPr lang="en-US" sz="2400" dirty="0" smtClean="0"/>
              <a:t>, </a:t>
            </a:r>
            <a:r>
              <a:rPr lang="en-US" sz="2400" dirty="0" err="1" smtClean="0"/>
              <a:t>Fakultas</a:t>
            </a:r>
            <a:r>
              <a:rPr lang="en-US" sz="2400" dirty="0" smtClean="0"/>
              <a:t> </a:t>
            </a:r>
            <a:r>
              <a:rPr lang="en-US" sz="2400" dirty="0" err="1" smtClean="0"/>
              <a:t>Teknik</a:t>
            </a:r>
            <a:r>
              <a:rPr lang="en-US" sz="2400" dirty="0" smtClean="0"/>
              <a:t>, </a:t>
            </a:r>
            <a:r>
              <a:rPr lang="en-US" sz="2400" dirty="0" err="1" smtClean="0"/>
              <a:t>Fakultas</a:t>
            </a:r>
            <a:r>
              <a:rPr lang="en-US" sz="2400" dirty="0" smtClean="0"/>
              <a:t> MIPA</a:t>
            </a:r>
          </a:p>
          <a:p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pembimbingan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, </a:t>
            </a:r>
            <a:r>
              <a:rPr lang="en-US" sz="2400" dirty="0" err="1" smtClean="0"/>
              <a:t>khususnya</a:t>
            </a:r>
            <a:r>
              <a:rPr lang="en-US" sz="2400" dirty="0" smtClean="0"/>
              <a:t> S2 </a:t>
            </a:r>
            <a:r>
              <a:rPr lang="en-US" sz="2400" dirty="0" err="1" smtClean="0"/>
              <a:t>dan</a:t>
            </a:r>
            <a:r>
              <a:rPr lang="en-US" sz="2400" dirty="0" smtClean="0"/>
              <a:t> S3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fakultas</a:t>
            </a:r>
            <a:r>
              <a:rPr lang="en-US" sz="2400" dirty="0" smtClean="0"/>
              <a:t> lain,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Kedokteran</a:t>
            </a:r>
            <a:r>
              <a:rPr lang="en-US" sz="2400" dirty="0" smtClean="0"/>
              <a:t> Gigi, </a:t>
            </a:r>
            <a:r>
              <a:rPr lang="en-US" sz="2400" dirty="0" err="1" smtClean="0"/>
              <a:t>Biologi</a:t>
            </a:r>
            <a:r>
              <a:rPr lang="en-US" sz="2400" dirty="0" smtClean="0"/>
              <a:t>, </a:t>
            </a:r>
            <a:r>
              <a:rPr lang="en-US" sz="2400" dirty="0" err="1" smtClean="0"/>
              <a:t>Farmasi</a:t>
            </a:r>
            <a:r>
              <a:rPr lang="en-US" sz="2400" dirty="0" smtClean="0"/>
              <a:t>, </a:t>
            </a:r>
          </a:p>
          <a:p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unversitas</a:t>
            </a:r>
            <a:r>
              <a:rPr lang="en-US" sz="2400" dirty="0" smtClean="0"/>
              <a:t> lain,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Padjajaran</a:t>
            </a:r>
            <a:endParaRPr lang="en-US" sz="2400" dirty="0" smtClean="0"/>
          </a:p>
          <a:p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kerjasama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institusi</a:t>
            </a:r>
            <a:r>
              <a:rPr lang="en-US" sz="2400" dirty="0" smtClean="0"/>
              <a:t> di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endParaRPr lang="en-US" sz="2400" dirty="0" smtClean="0"/>
          </a:p>
          <a:p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siap</a:t>
            </a:r>
            <a:r>
              <a:rPr lang="en-US" sz="2400" dirty="0" smtClean="0"/>
              <a:t> </a:t>
            </a:r>
            <a:r>
              <a:rPr lang="en-US" sz="2400" dirty="0" err="1" smtClean="0"/>
              <a:t>komersialisasi</a:t>
            </a:r>
            <a:endParaRPr lang="en-US" sz="2400" dirty="0" smtClean="0"/>
          </a:p>
          <a:p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siap</a:t>
            </a:r>
            <a:r>
              <a:rPr lang="en-US" sz="2400" dirty="0" smtClean="0"/>
              <a:t> </a:t>
            </a:r>
            <a:r>
              <a:rPr lang="en-US" sz="2400" dirty="0" err="1" smtClean="0"/>
              <a:t>hilirisasi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159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Kekuatan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10972800" cy="4983163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dana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skema</a:t>
            </a:r>
            <a:endParaRPr lang="en-US" sz="2400" dirty="0" smtClean="0"/>
          </a:p>
          <a:p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pendaftaran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daring (</a:t>
            </a:r>
            <a:r>
              <a:rPr lang="en-US" sz="2400" dirty="0" err="1" smtClean="0"/>
              <a:t>tata</a:t>
            </a:r>
            <a:r>
              <a:rPr lang="en-US" sz="2400" dirty="0" smtClean="0"/>
              <a:t> </a:t>
            </a:r>
            <a:r>
              <a:rPr lang="en-US" sz="2400" dirty="0" err="1" smtClean="0"/>
              <a:t>tertib</a:t>
            </a:r>
            <a:r>
              <a:rPr lang="en-US" sz="2400" dirty="0" smtClean="0"/>
              <a:t>, </a:t>
            </a:r>
            <a:r>
              <a:rPr lang="en-US" sz="2400" dirty="0" err="1" smtClean="0"/>
              <a:t>pengunduhan</a:t>
            </a:r>
            <a:r>
              <a:rPr lang="en-US" sz="2400" dirty="0" smtClean="0"/>
              <a:t> </a:t>
            </a:r>
            <a:r>
              <a:rPr lang="en-US" sz="2400" dirty="0" err="1" smtClean="0"/>
              <a:t>formulir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penyediaan</a:t>
            </a:r>
            <a:r>
              <a:rPr lang="en-US" sz="2400" dirty="0" smtClean="0"/>
              <a:t> </a:t>
            </a:r>
            <a:r>
              <a:rPr lang="en-US" sz="2400" dirty="0" err="1" smtClean="0"/>
              <a:t>preparat</a:t>
            </a:r>
            <a:endParaRPr lang="en-US" sz="2400" dirty="0" smtClean="0"/>
          </a:p>
          <a:p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staf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kependidikan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wewenang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tertulis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disetujui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bersangkutan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penyelia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ketua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endParaRPr lang="en-US" sz="2400" dirty="0" smtClean="0"/>
          </a:p>
          <a:p>
            <a:r>
              <a:rPr lang="en-US" sz="2400" dirty="0" err="1" smtClean="0"/>
              <a:t>Laboratorium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GCLP, </a:t>
            </a:r>
            <a:r>
              <a:rPr lang="en-US" sz="2400" dirty="0" err="1" smtClean="0"/>
              <a:t>dievaluasi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berkala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ditingkatkan</a:t>
            </a:r>
            <a:endParaRPr lang="en-US" sz="2400" dirty="0" smtClean="0"/>
          </a:p>
          <a:p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 video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61612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Kelemahan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10972800" cy="4983163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 err="1" smtClean="0"/>
              <a:t>Dua</a:t>
            </a:r>
            <a:r>
              <a:rPr lang="en-US" sz="2400" dirty="0" smtClean="0"/>
              <a:t> orang </a:t>
            </a:r>
            <a:r>
              <a:rPr lang="en-US" sz="2400" dirty="0" err="1" smtClean="0"/>
              <a:t>profesor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pensiun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2018</a:t>
            </a:r>
          </a:p>
          <a:p>
            <a:r>
              <a:rPr lang="en-US" sz="2400" dirty="0" err="1" smtClean="0"/>
              <a:t>Dua</a:t>
            </a:r>
            <a:r>
              <a:rPr lang="en-US" sz="2400" dirty="0" smtClean="0"/>
              <a:t> orang </a:t>
            </a:r>
            <a:r>
              <a:rPr lang="en-US" sz="2400" dirty="0" err="1" smtClean="0"/>
              <a:t>teknisi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pensiun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2018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pengganti</a:t>
            </a:r>
            <a:endParaRPr lang="en-US" sz="2400" dirty="0" smtClean="0"/>
          </a:p>
          <a:p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staf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jabatan</a:t>
            </a:r>
            <a:r>
              <a:rPr lang="en-US" sz="2400" dirty="0" smtClean="0"/>
              <a:t> </a:t>
            </a:r>
            <a:r>
              <a:rPr lang="en-US" sz="2400" dirty="0" err="1" smtClean="0"/>
              <a:t>lektor</a:t>
            </a:r>
            <a:r>
              <a:rPr lang="en-US" sz="2400" dirty="0" smtClean="0"/>
              <a:t> </a:t>
            </a:r>
            <a:r>
              <a:rPr lang="en-US" sz="2400" dirty="0" err="1" smtClean="0"/>
              <a:t>kepala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kesenjangan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guru </a:t>
            </a:r>
            <a:r>
              <a:rPr lang="en-US" sz="2400" dirty="0" err="1" smtClean="0"/>
              <a:t>besar</a:t>
            </a:r>
            <a:endParaRPr lang="en-US" sz="2400" dirty="0" smtClean="0"/>
          </a:p>
          <a:p>
            <a:r>
              <a:rPr lang="en-US" sz="2400" dirty="0" smtClean="0"/>
              <a:t>Beban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tuntutan</a:t>
            </a:r>
            <a:r>
              <a:rPr lang="en-US" sz="2400" dirty="0" smtClean="0"/>
              <a:t> Tri Dharma</a:t>
            </a:r>
          </a:p>
          <a:p>
            <a:r>
              <a:rPr lang="id-ID" sz="2400" dirty="0" smtClean="0"/>
              <a:t>Keterbatasan s</a:t>
            </a:r>
            <a:r>
              <a:rPr lang="en-US" sz="2400" dirty="0" err="1" smtClean="0"/>
              <a:t>arana</a:t>
            </a:r>
            <a:r>
              <a:rPr lang="en-US" sz="2400" dirty="0" smtClean="0"/>
              <a:t> </a:t>
            </a:r>
            <a:r>
              <a:rPr lang="en-US" sz="2400" dirty="0" err="1" smtClean="0"/>
              <a:t>prasarana</a:t>
            </a:r>
            <a:r>
              <a:rPr lang="en-US" sz="2400" dirty="0" smtClean="0"/>
              <a:t> (</a:t>
            </a:r>
            <a:r>
              <a:rPr lang="en-US" sz="2400" dirty="0" err="1" smtClean="0"/>
              <a:t>ruangan</a:t>
            </a:r>
            <a:r>
              <a:rPr lang="en-US" sz="2400" dirty="0" smtClean="0"/>
              <a:t>, </a:t>
            </a:r>
            <a:r>
              <a:rPr lang="en-US" sz="2400" dirty="0" err="1" smtClean="0"/>
              <a:t>alat</a:t>
            </a:r>
            <a:r>
              <a:rPr lang="en-US" sz="2400" dirty="0" smtClean="0"/>
              <a:t> lab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praktikum</a:t>
            </a:r>
            <a:r>
              <a:rPr lang="en-US" sz="2400" dirty="0" smtClean="0"/>
              <a:t>, </a:t>
            </a:r>
            <a:r>
              <a:rPr lang="en-US" sz="2400" dirty="0" err="1" smtClean="0"/>
              <a:t>alat</a:t>
            </a:r>
            <a:r>
              <a:rPr lang="en-US" sz="2400" dirty="0" smtClean="0"/>
              <a:t> lab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, </a:t>
            </a:r>
            <a:r>
              <a:rPr lang="en-US" sz="2400" dirty="0" err="1" smtClean="0"/>
              <a:t>listrik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air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stabil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pendanaan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pemeliharaan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kalibrasi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endParaRPr lang="en-US" sz="2400" dirty="0" smtClean="0"/>
          </a:p>
          <a:p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menguasai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laboratorium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diperlukan</a:t>
            </a:r>
            <a:endParaRPr lang="en-US" sz="2400" dirty="0" smtClean="0"/>
          </a:p>
          <a:p>
            <a:r>
              <a:rPr lang="en-US" sz="2400" dirty="0" err="1" smtClean="0"/>
              <a:t>Kerjasama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staf</a:t>
            </a:r>
            <a:r>
              <a:rPr lang="en-US" sz="2400" dirty="0" smtClean="0"/>
              <a:t>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masih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endParaRPr lang="en-US" sz="2400" dirty="0" smtClean="0"/>
          </a:p>
          <a:p>
            <a:r>
              <a:rPr lang="en-US" sz="2400" dirty="0" err="1" smtClean="0"/>
              <a:t>Gangguan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kependidikan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70309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eskternal</a:t>
            </a:r>
            <a:r>
              <a:rPr lang="en-US" dirty="0" smtClean="0"/>
              <a:t>: </a:t>
            </a:r>
            <a:r>
              <a:rPr lang="en-US" dirty="0" err="1" smtClean="0"/>
              <a:t>Peluang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990603"/>
            <a:ext cx="11234670" cy="5309315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id-ID" sz="2400" b="1" dirty="0" smtClean="0"/>
              <a:t>Peluang Non-Finansial:</a:t>
            </a:r>
          </a:p>
          <a:p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FK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Fakultas</a:t>
            </a:r>
            <a:r>
              <a:rPr lang="en-US" sz="2400" dirty="0" smtClean="0"/>
              <a:t> lain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UGM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institusi</a:t>
            </a:r>
            <a:r>
              <a:rPr lang="en-US" sz="2400" dirty="0" smtClean="0"/>
              <a:t> di </a:t>
            </a:r>
            <a:r>
              <a:rPr lang="en-US" sz="2400" dirty="0" err="1" smtClean="0"/>
              <a:t>luar</a:t>
            </a:r>
            <a:r>
              <a:rPr lang="en-US" sz="2400" dirty="0" smtClean="0"/>
              <a:t> UGM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formal</a:t>
            </a:r>
          </a:p>
          <a:p>
            <a:r>
              <a:rPr lang="en-US" sz="2400" dirty="0" err="1" smtClean="0"/>
              <a:t>Animo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UGM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kursus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diselenggarakan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Histologi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Biologi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endParaRPr lang="en-US" sz="2400" dirty="0" smtClean="0"/>
          </a:p>
          <a:p>
            <a:r>
              <a:rPr lang="en-US" sz="2400" dirty="0" err="1" smtClean="0"/>
              <a:t>Animo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UGM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fasilitas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di </a:t>
            </a:r>
            <a:r>
              <a:rPr lang="en-US" sz="2400" dirty="0" err="1" smtClean="0"/>
              <a:t>laboratorium</a:t>
            </a:r>
            <a:r>
              <a:rPr lang="en-US" sz="2400" dirty="0" smtClean="0"/>
              <a:t> </a:t>
            </a:r>
            <a:r>
              <a:rPr lang="en-US" sz="2400" dirty="0" err="1" smtClean="0"/>
              <a:t>Histologi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Biologi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endParaRPr lang="en-US" sz="2400" dirty="0" smtClean="0"/>
          </a:p>
          <a:p>
            <a:r>
              <a:rPr lang="en-US" sz="2400" dirty="0" err="1" smtClean="0"/>
              <a:t>Animo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dosen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UGM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bimbingan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di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/>
              <a:t>Histologi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Biologi</a:t>
            </a:r>
            <a:r>
              <a:rPr lang="en-US" sz="2400" dirty="0"/>
              <a:t> </a:t>
            </a:r>
            <a:r>
              <a:rPr lang="en-US" sz="2400" dirty="0" err="1" smtClean="0"/>
              <a:t>Sel</a:t>
            </a: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id-ID" sz="2400" b="1" dirty="0" smtClean="0"/>
              <a:t>Peluang Finansial:</a:t>
            </a:r>
          </a:p>
          <a:p>
            <a:r>
              <a:rPr lang="en-US" sz="2400" dirty="0" err="1" smtClean="0"/>
              <a:t>Pendanaan</a:t>
            </a:r>
            <a:r>
              <a:rPr lang="en-US" sz="2400" dirty="0" smtClean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internasional</a:t>
            </a:r>
            <a:endParaRPr lang="en-US" sz="2400" dirty="0"/>
          </a:p>
          <a:p>
            <a:r>
              <a:rPr lang="id-ID" sz="2400" dirty="0" smtClean="0"/>
              <a:t>Peningkatan publikasi dalam bentuk buku, jurnal, video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smtClean="0"/>
              <a:t>: Ancaman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 err="1" smtClean="0"/>
              <a:t>Kesulitan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calon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gelar</a:t>
            </a:r>
            <a:r>
              <a:rPr lang="en-US" sz="2400" dirty="0" smtClean="0"/>
              <a:t> </a:t>
            </a:r>
            <a:r>
              <a:rPr lang="en-US" sz="2400" dirty="0" err="1" smtClean="0"/>
              <a:t>dokter</a:t>
            </a:r>
            <a:endParaRPr lang="en-US" sz="2400" dirty="0" smtClean="0"/>
          </a:p>
          <a:p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institusi</a:t>
            </a:r>
            <a:r>
              <a:rPr lang="en-US" sz="2400" dirty="0" smtClean="0"/>
              <a:t> </a:t>
            </a:r>
            <a:r>
              <a:rPr lang="en-US" sz="2400" dirty="0" err="1" smtClean="0"/>
              <a:t>pesaing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endParaRPr lang="en-US" sz="2400" dirty="0" smtClean="0"/>
          </a:p>
          <a:p>
            <a:r>
              <a:rPr lang="en-US" sz="2400" dirty="0" err="1"/>
              <a:t>Kesulitan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pengganti</a:t>
            </a:r>
            <a:r>
              <a:rPr lang="en-US" sz="2400" dirty="0"/>
              <a:t> </a:t>
            </a:r>
            <a:r>
              <a:rPr lang="en-US" sz="2400" dirty="0" err="1"/>
              <a:t>teknisi</a:t>
            </a:r>
            <a:r>
              <a:rPr lang="en-US" sz="2400" dirty="0"/>
              <a:t> </a:t>
            </a:r>
            <a:r>
              <a:rPr lang="en-US" sz="2400" dirty="0" err="1"/>
              <a:t>laboratorium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pensiun</a:t>
            </a:r>
            <a:r>
              <a:rPr lang="en-US" sz="2400" dirty="0"/>
              <a:t>, </a:t>
            </a:r>
            <a:r>
              <a:rPr lang="en-US" sz="2400" dirty="0" err="1"/>
              <a:t>padahal</a:t>
            </a:r>
            <a:r>
              <a:rPr lang="en-US" sz="2400" dirty="0"/>
              <a:t> </a:t>
            </a:r>
            <a:r>
              <a:rPr lang="en-US" sz="2400" dirty="0" err="1"/>
              <a:t>diharapkan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pengganti</a:t>
            </a:r>
            <a:r>
              <a:rPr lang="en-US" sz="2400" dirty="0"/>
              <a:t> </a:t>
            </a:r>
            <a:r>
              <a:rPr lang="en-US" sz="2400" dirty="0" err="1"/>
              <a:t>sebelum</a:t>
            </a:r>
            <a:r>
              <a:rPr lang="en-US" sz="2400" dirty="0"/>
              <a:t> yang </a:t>
            </a:r>
            <a:r>
              <a:rPr lang="en-US" sz="2400" dirty="0" err="1"/>
              <a:t>digantikan</a:t>
            </a:r>
            <a:r>
              <a:rPr lang="en-US" sz="2400" dirty="0"/>
              <a:t> </a:t>
            </a:r>
            <a:r>
              <a:rPr lang="en-US" sz="2400" dirty="0" err="1"/>
              <a:t>pensiun</a:t>
            </a:r>
            <a:r>
              <a:rPr lang="en-US" sz="2400" dirty="0"/>
              <a:t> agar transfer </a:t>
            </a:r>
            <a:r>
              <a:rPr lang="en-US" sz="2400" dirty="0" err="1"/>
              <a:t>keahlian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endParaRPr lang="en-US" sz="2400" dirty="0"/>
          </a:p>
          <a:p>
            <a:r>
              <a:rPr lang="en-US" sz="2400" dirty="0" err="1" smtClean="0"/>
              <a:t>Meningkatnya</a:t>
            </a:r>
            <a:r>
              <a:rPr lang="en-US" sz="2400" dirty="0" smtClean="0"/>
              <a:t> </a:t>
            </a:r>
            <a:r>
              <a:rPr lang="en-US" sz="2400" dirty="0" err="1" smtClean="0"/>
              <a:t>tuntutan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di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Histologi</a:t>
            </a:r>
            <a:endParaRPr lang="en-US" sz="2400" dirty="0" smtClean="0"/>
          </a:p>
          <a:p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birokrasi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rumit</a:t>
            </a:r>
            <a:endParaRPr lang="en-US" sz="2400" dirty="0" smtClean="0"/>
          </a:p>
          <a:p>
            <a:r>
              <a:rPr lang="en-US" sz="2400" dirty="0" err="1" smtClean="0"/>
              <a:t>Pengadaan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terlaksana</a:t>
            </a:r>
            <a:r>
              <a:rPr lang="en-US" sz="2400" dirty="0" smtClean="0"/>
              <a:t> (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RKAT </a:t>
            </a:r>
            <a:r>
              <a:rPr lang="en-US" sz="2400" dirty="0" err="1" smtClean="0"/>
              <a:t>Fakultas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8704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17985</TotalTime>
  <Words>615</Words>
  <Application>Microsoft Macintosh PowerPoint</Application>
  <PresentationFormat>Custom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2_Office Theme</vt:lpstr>
      <vt:lpstr>PowerPoint Presentation</vt:lpstr>
      <vt:lpstr>Bab II. Analisis Situasi</vt:lpstr>
      <vt:lpstr>Kondisi internal: Kekuatan (1)</vt:lpstr>
      <vt:lpstr>Kondisi internal: Kekuatan (2)</vt:lpstr>
      <vt:lpstr>Kondisi internal: Kekuatan (3)</vt:lpstr>
      <vt:lpstr>Kondisi internal: Kelemahan</vt:lpstr>
      <vt:lpstr>Kondisi eskternal: Peluang</vt:lpstr>
      <vt:lpstr>Kondisi eksternal: Ancaman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Dewi Paramita</cp:lastModifiedBy>
  <cp:revision>197</cp:revision>
  <dcterms:created xsi:type="dcterms:W3CDTF">2016-10-06T12:46:54Z</dcterms:created>
  <dcterms:modified xsi:type="dcterms:W3CDTF">2017-12-07T22:29:02Z</dcterms:modified>
</cp:coreProperties>
</file>