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87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5915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1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D3DB-EB39-4539-B0EC-FBA5508E0C7D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6E7-7C84-43D3-B482-11AF2460D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026-D1A2-4A21-8739-7054A31279C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026-D1A2-4A21-8739-7054A31279C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362" y="274638"/>
            <a:ext cx="109685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600201"/>
            <a:ext cx="10968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362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3DB-EB39-4539-B0EC-FBA5508E0C7D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356351"/>
            <a:ext cx="385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187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36E7-7C84-43D3-B482-11AF2460DB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031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80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F026-D1A2-4A21-8739-7054A31279C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S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873" y="0"/>
            <a:ext cx="122031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3578" y="2130426"/>
            <a:ext cx="6336705" cy="1470025"/>
          </a:xfrm>
        </p:spPr>
        <p:txBody>
          <a:bodyPr/>
          <a:lstStyle/>
          <a:p>
            <a:r>
              <a:rPr lang="en-US"/>
              <a:t>DEPARTEMEN RADIOLOGI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9203" y="3886200"/>
            <a:ext cx="4293008" cy="7283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Bab 2 - Analisis Situasi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D61E3-50EB-43AE-99E7-DA8ACE69810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Bab II. Analisis Situasi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BFD75A-DCA0-4BC3-9C28-C0BACADB3465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Kondisi internal</a:t>
            </a:r>
          </a:p>
          <a:p>
            <a:pPr lvl="1"/>
            <a:r>
              <a:rPr lang="fi-FI"/>
              <a:t>Kekuatan</a:t>
            </a:r>
          </a:p>
          <a:p>
            <a:pPr lvl="1"/>
            <a:r>
              <a:rPr lang="fi-FI"/>
              <a:t>Kelemahan</a:t>
            </a:r>
          </a:p>
          <a:p>
            <a:r>
              <a:rPr lang="fi-FI"/>
              <a:t>Kondisi eksternal</a:t>
            </a:r>
          </a:p>
          <a:p>
            <a:pPr lvl="1"/>
            <a:r>
              <a:rPr lang="fi-FI"/>
              <a:t>Peluang </a:t>
            </a:r>
          </a:p>
          <a:p>
            <a:pPr lvl="1"/>
            <a:r>
              <a:rPr lang="fi-FI"/>
              <a:t>Ancaman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D61E3-50EB-43AE-99E7-DA8ACE69810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Kondisi internal: Kekuatan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59CEEA-67C4-47AC-AC83-817B1AF07F5C}"/>
              </a:ext>
            </a:extLst>
          </p:cNvPr>
          <p:cNvSpPr/>
          <p:nvPr/>
        </p:nvSpPr>
        <p:spPr>
          <a:xfrm>
            <a:off x="476995" y="1844824"/>
            <a:ext cx="111054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2000"/>
              <a:t>Sistem pengelolaan fungsional dan operasional Departemen Radiologi FK UGM sudah berjalan sesuai dengan SOP disertai proses penjaminan mutu, pemberian umpan balik, dan evaluasi tindak lanjut.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Departemen Radiologi memiliki sejumlah prestasi di tingkat nasional maupun internasional, oleh peserta didik maupun staf pendidik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Terdapat sistem perekrutan staf yang terencana untuk menjaga keberlangsungan departemen melalui jalur Kemenristekdikti maupun Kemenkes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Memiliki kurikulum nasional yang terstandar disertai trend-setter di bidang Women Imaging, Radiologi Intervensi, dan Molecular Imaging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Memiliki fasilitas penunjang pendidikan yang cukup lengkap disertai pemanfaatan sistem informasi yang memadai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Peningkatan kegiatan pengabdian kepada masyarakat yang bersifat promotif dan preventif dengan melibatkan berbagai instusi, salah satunya dengan menerima permintaan untuk mengisi acara kesehatan, seminar, talkshow di televisi</a:t>
            </a:r>
          </a:p>
        </p:txBody>
      </p:sp>
    </p:spTree>
    <p:extLst>
      <p:ext uri="{BB962C8B-B14F-4D97-AF65-F5344CB8AC3E}">
        <p14:creationId xmlns:p14="http://schemas.microsoft.com/office/powerpoint/2010/main" val="258305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D61E3-50EB-43AE-99E7-DA8ACE69810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Kondisi internal: Kelemahan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59CEEA-67C4-47AC-AC83-817B1AF07F5C}"/>
              </a:ext>
            </a:extLst>
          </p:cNvPr>
          <p:cNvSpPr/>
          <p:nvPr/>
        </p:nvSpPr>
        <p:spPr>
          <a:xfrm>
            <a:off x="476995" y="1844824"/>
            <a:ext cx="1110540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2000"/>
              <a:t>Jumlah anggota divisi yang terbatas menyebabkan beban kerja SDM dan tuntutan Tri Dharma yang tinggi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Sistem administrasi dan keuangan yang belum dapat dilaksanakan secara efisien dalam menunjang Tri Dharma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Terbatasnya jumlah SDM dengan kualifikasi pendidikan maksimal (guru besar dan S3)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Kapasitas dan motivasi tenaga pendidik masih belum maksimal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Sistem asesmen belum dilaksanakan secara konsisten dan terorganisir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Beberapa sarana dan prasarana departemen masih belum lengkap, terutama untuk laboratorium keterampilan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Belum memiliki road-map penelitian departemen dan kurangnya motivasi penelitian yang menunjang tujuan departemen sebagai trend-setter disertai kolaborasi inter-profesional, lintas departemen, dan lintas fakultas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Pengabdian yang dilakukan masih terbatas dan belum dapat memberdayakan masyarakat</a:t>
            </a:r>
          </a:p>
        </p:txBody>
      </p:sp>
    </p:spTree>
    <p:extLst>
      <p:ext uri="{BB962C8B-B14F-4D97-AF65-F5344CB8AC3E}">
        <p14:creationId xmlns:p14="http://schemas.microsoft.com/office/powerpoint/2010/main" val="116831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D61E3-50EB-43AE-99E7-DA8ACE69810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Kondisi eskternal: Peluang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59CEEA-67C4-47AC-AC83-817B1AF07F5C}"/>
              </a:ext>
            </a:extLst>
          </p:cNvPr>
          <p:cNvSpPr/>
          <p:nvPr/>
        </p:nvSpPr>
        <p:spPr>
          <a:xfrm>
            <a:off x="476995" y="1844824"/>
            <a:ext cx="1110540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/>
              <a:t>Finansial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Subsidi pemerintah yang menurun dan pembatasan besaran SPP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Sumber dana dari alumni dan organisasi internasional masih belum dapat dimanfaatkan secara optimal</a:t>
            </a:r>
          </a:p>
          <a:p>
            <a:pPr marL="342900" indent="-342900" algn="just">
              <a:buFont typeface="+mj-lt"/>
              <a:buAutoNum type="arabicPeriod"/>
            </a:pPr>
            <a:endParaRPr lang="en-ID" sz="2000"/>
          </a:p>
          <a:p>
            <a:pPr algn="just"/>
            <a:r>
              <a:rPr lang="en-ID" sz="2000" b="1"/>
              <a:t>Non-Finansial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Penambahan institusi keilmuan radiologi di perguruan tinggi lain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Kemajuan teknologi yang sangat cepat dan membutuhkan SDM yang unggul dan inovatif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Meningkatnya tuntutan masyarakat akan bidang keilmuan radiologi yang mumpuni dan dikelola dengan sistem manajemen yang baik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000"/>
              <a:t>Tuntutan persyaratan akreditasi internasional yang tinggi</a:t>
            </a:r>
          </a:p>
        </p:txBody>
      </p:sp>
    </p:spTree>
    <p:extLst>
      <p:ext uri="{BB962C8B-B14F-4D97-AF65-F5344CB8AC3E}">
        <p14:creationId xmlns:p14="http://schemas.microsoft.com/office/powerpoint/2010/main" val="281831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D61E3-50EB-43AE-99E7-DA8ACE69810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Kondisi internal: Kekuatan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59CEEA-67C4-47AC-AC83-817B1AF07F5C}"/>
              </a:ext>
            </a:extLst>
          </p:cNvPr>
          <p:cNvSpPr/>
          <p:nvPr/>
        </p:nvSpPr>
        <p:spPr>
          <a:xfrm>
            <a:off x="476995" y="1844824"/>
            <a:ext cx="111054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b="1"/>
              <a:t>Finansial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/>
              <a:t>Kebijakan pemerintah yang menambah anggaran untuk pelayanan kesehatan, pengembangan pendidikan, serta penelitian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/>
              <a:t>Peningkatan dana yang berasal dari kerjasama dengan pemerintah maupun pihak swasta untuk peningkatan kualitas pendidikan dan penelitian</a:t>
            </a:r>
          </a:p>
          <a:p>
            <a:pPr marL="342900" indent="-342900" algn="just">
              <a:buFont typeface="+mj-lt"/>
              <a:buAutoNum type="arabicPeriod"/>
            </a:pPr>
            <a:endParaRPr lang="en-ID"/>
          </a:p>
          <a:p>
            <a:pPr algn="just"/>
            <a:r>
              <a:rPr lang="en-ID" b="1"/>
              <a:t>Non-Finansial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/>
              <a:t>Perkembangan teknologi yang turut mendorong perkembangan ilmu radiologi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/>
              <a:t>Kebutuhan akan lulusan di bidang radiologi masih tinggi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/>
              <a:t>Memiliki alumni yang tersebar di berbagai wilayah Indonesia dan memiliki kedudukan penting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/>
              <a:t>Peningkatan kualitas dan kuantitas sarana dan prasarana dengan membuka peluang kerja sama (KSO) dalam pengadaan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/>
              <a:t>Peningkatan tawaran kerja sama penelitian lintas-departemen, lintas-fakultas, maupun lintas-institusi</a:t>
            </a:r>
          </a:p>
        </p:txBody>
      </p:sp>
    </p:spTree>
    <p:extLst>
      <p:ext uri="{BB962C8B-B14F-4D97-AF65-F5344CB8AC3E}">
        <p14:creationId xmlns:p14="http://schemas.microsoft.com/office/powerpoint/2010/main" val="408031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421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DEPARTEMEN RADIOLOGI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 IT</dc:creator>
  <cp:lastModifiedBy>Nurhuda Hendra Setyawan</cp:lastModifiedBy>
  <cp:revision>4</cp:revision>
  <dcterms:created xsi:type="dcterms:W3CDTF">2017-11-30T07:54:51Z</dcterms:created>
  <dcterms:modified xsi:type="dcterms:W3CDTF">2017-12-04T02:19:31Z</dcterms:modified>
</cp:coreProperties>
</file>