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-7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1/16/18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id-ID" dirty="0" smtClean="0"/>
              <a:t>Departemen Perilaku Kesehatan, Lingkungan dan Kedokteran Sosial 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200" dirty="0" smtClean="0"/>
              <a:t>Tujuan 1</a:t>
            </a:r>
            <a:r>
              <a:rPr lang="id-ID" sz="3200" dirty="0" smtClean="0"/>
              <a:t>: Pendidikan, Pembelajaran dan Kemahasiswaan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508288"/>
              </p:ext>
            </p:extLst>
          </p:nvPr>
        </p:nvGraphicFramePr>
        <p:xfrm>
          <a:off x="838198" y="1118867"/>
          <a:ext cx="10515604" cy="494230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Mengembangkan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pendidikan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lintas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disiplin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matakuliah lintas disiplin yang terselenggara dalam satu klaster Fakultas/ Sekolah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Mengembangkan mata kuliah berbasis riset lintas disiplin dalam satu klaster Fakultas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Tercukupinya sarana dan prasarana riset lintas disiplin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Mengadakan sarana dan prasarana riset yang mampu mengakomodasikan riset lintas disiplin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Meningkatkan keberagaman dan kemandirian dalam sistem penerimaan mahasiswa baru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mahasiswa yang teregistrasi (Kontrak Kinerja KRTPT).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Menyelenggarakan sosialisasi dan mentoring ke-34 propinsi di Indonesia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Menjadikan pendidikan pascasarjana sebagai tulang punggung Tri Dharma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publikasi bersama antara mahasiswa pascasarjana dan dosen pembimbing.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Meningkatkan publikasi hasil penelitian bersama antara mahasiswa program pascasarjanan dan dosen pembimbing 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Meningkatkan jiwa inovasi dan kewirausahaan sosial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kelas diajar praktisi.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Menyelenggarakan kelas kuliah umum dengan dosen praktisi dan kelas dengan tim dosen akademisi dan praktisi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Internasionalisasi Program Studi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fakultas, departemen, atau program studi yang terakreditasi nasional/internasional atau tersertifikasi internasional.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Melaksanakan proses akreditasi nasional dan internasional atau sertifikasi internasional fakultas, deoartemen atau program studi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mahasiswa dan pengajar program summer class.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Menyelenggarakan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program summer class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dengan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melibatkan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lebih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banyak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mahasiswa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UGM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perguruan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mitra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negeri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200" dirty="0" smtClean="0"/>
              <a:t>Tujuan 1</a:t>
            </a:r>
            <a:r>
              <a:rPr lang="id-ID" sz="3200" dirty="0" smtClean="0"/>
              <a:t>: Pendidikan, Pembelajaran dan Kemahasiswaan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037225"/>
              </p:ext>
            </p:extLst>
          </p:nvPr>
        </p:nvGraphicFramePr>
        <p:xfrm>
          <a:off x="838198" y="1118867"/>
          <a:ext cx="10515604" cy="28925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Mengembangkan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penerimaan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SDM yang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profesional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Tersedia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dokumen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roadmap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pengembangan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bidang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ilmu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yang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komprehensif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berdasarkan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arsitektur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pengembangan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keilmuan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Menyelenggarakan workshop pengembangan keilmuan dan pengembangan divisi Departemen 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yang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mengembangkan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Diseminasi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Pengetahuan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melalui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Kanal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Pengetahuan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Memfasilitasi pengembangan diseminasi pengetahuan melalui kanal pengetahuan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yang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mengikuti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pelatihan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pemanfaatan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TIK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Pembelajaran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Mengkomunikasikan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kesempatan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mengikuti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pelatihan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pemanfaatan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TIK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pembelajaran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bagi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dosen yang mengikuti pelatihan metode pembelajaran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Mengkomunikasikan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kesempatan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mengikuti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pelatihan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pembelajaran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bagi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787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2</a:t>
            </a:r>
            <a:r>
              <a:rPr lang="id-ID" sz="3600" dirty="0" smtClean="0"/>
              <a:t>: Penelitian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025411"/>
              </p:ext>
            </p:extLst>
          </p:nvPr>
        </p:nvGraphicFramePr>
        <p:xfrm>
          <a:off x="838198" y="1118867"/>
          <a:ext cx="10515604" cy="457654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Mengembangkan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pendidikan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lintas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disiplin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makalah hasil penelitian dalam proceeding konferensi terindeks (Kontrak Kinerja KRTPT).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Mengkomunikasikan informasi mengikuti konferensi dengan proceeding terideks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Publikasi pada jurnal Internasional terindeks (Kontrak Kinerja KRTPT).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Memfasilitasi pengaturan waktu menulis hasil penelitian dosen 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publikasi pada jurnal nasional terakreditasi.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Memfasilitasi pengaturan waktu menulis hasil penelitian dosen 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Memacu inovasi ilmu pengetahuan dan teknologi  yang bermanfaat bagi kepentingan bangsa, negara dan kemanusiaan berbasis kearifan budaya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publikasi (Kontrak Kinerja KRTPT)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Mengatur sistem dokumentasi dan pelaporan semua bentuk publikasi yang dilakukan oleh setiap dosen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rekomendasi kebijakan.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Mengatur sistem dokumentasi dan pelaporan rekomendasi kebijakan yang dilakukan oleh setiap dosen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penelitian terkait isu-isu strategis nasional dan internasional.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Mengkomunikasikan informasi potensi pendanaan alternatif untuk mendorong penyusunan proposal penelitian strategis 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publikasi hasil penelitian terkait isu strategis nasional dan internasional pada jurnal internasional terindeks.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Memfasilitasi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pengaturan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waktu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menulis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hasil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dosen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2</a:t>
            </a:r>
            <a:r>
              <a:rPr lang="id-ID" sz="3600" dirty="0" smtClean="0"/>
              <a:t>: Penelitian dan Pengabdian Masyarakat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764835"/>
              </p:ext>
            </p:extLst>
          </p:nvPr>
        </p:nvGraphicFramePr>
        <p:xfrm>
          <a:off x="838198" y="1118867"/>
          <a:ext cx="10515604" cy="44667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mitra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strategis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yang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terlibat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dalam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strategis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nasional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internasional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Menyelenggarakan kegiatan pendidikan yang mengundang mitra strategis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peneliti tamu (nasional/internasional) yang terlibat dalam publikasi penelitian strategis nasional dan internasional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Memfasilitasi pengaturan waktu menulis bagi dosen yang bermitra tamu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pendanaan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kegiatan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penelitian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publikasi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strategis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nasional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internasional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500jt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500jt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500jt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500jt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500jt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Mengkomunikasikan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potensi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pendanaan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alternatif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mendorong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penyusunan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proposal;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mengatur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dokumentasi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pelaporan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;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Mempersiapkan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bank proposal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PENGABDIAN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MASYARAKAT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Menjadikan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kampus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sebagai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wahana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penerapan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inovasi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IPTEK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bagi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masyarakat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dosen yg terlibat dalam kegiatan pengabdian kepada masyarakat Keistimewaan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Mengkomunikasikan dan mendorong penulisan proposal pengabdian kepada masyarakat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mahasiswa magang dalam rangka implementasi UU Keistimewaan periode kedua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Membantu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pemutakhiran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basis data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pengembangan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wilayah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dalam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rangka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implementasi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UU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Keistimewaan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DIY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periode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kedua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444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3</a:t>
            </a:r>
            <a:r>
              <a:rPr lang="id-ID" sz="3600" dirty="0" smtClean="0"/>
              <a:t>: Kerjasama dan Alumni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981186"/>
              </p:ext>
            </p:extLst>
          </p:nvPr>
        </p:nvGraphicFramePr>
        <p:xfrm>
          <a:off x="838198" y="1118867"/>
          <a:ext cx="10515604" cy="19527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Mengarahkan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kerjasama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untuk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mengakselerasi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pengembangan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inovasi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ilmu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pengetahuan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teknologi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kebudayaan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program kerjasama yang direalisasikan dalam rangka mendukung joint program dan dual degree program.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Mendorong kerjasama dengan mitra pendidikan pascasarjana luar negeri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Mengembangkan kemitraan strategis dengan alumni untuk meningkatkan produktifitas Tri Dharma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Pelibatan asosiasi profesi dan alumni dalam kegiatan pengabdian kepada masyarakat alumni muda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Menyelenggarakan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kegiatan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pengabdian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bersama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dengan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ikatan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alumni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4</a:t>
            </a:r>
            <a:r>
              <a:rPr lang="id-ID" sz="3600" dirty="0" smtClean="0"/>
              <a:t>: Keuangan, Aset, SDM dan TIK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278480"/>
              </p:ext>
            </p:extLst>
          </p:nvPr>
        </p:nvGraphicFramePr>
        <p:xfrm>
          <a:off x="838198" y="1118867"/>
          <a:ext cx="10515604" cy="440636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Memperkuat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budaya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melayani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kinerja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unggul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SDM yang memiliki kompetensi di bidang keuangan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Peningkatan kapasitas SDM bidang keuangan 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Menjadikan kampus yang mendukung wahana penerapan inovasi IPTEKS lintas disiplin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Menurunnya jumlah kejadian kriminal dan kecelakaan di lingkungan kampus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Mendorong dosen terlibat dalam tata kelola minimalisasi kejadian kriminal dan kecelakaan di lingkungan kampus (HPU)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ketersediaan sarana dan prasarana penunjang SHE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Menciptakan kampus yang aman dan nyaman (HPU)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Memperkuat budaya melayani dan kinerja unggul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dosen berkualifikasi S3 (Kontrak Kinerja KRTPT)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Pengembangan SDM sesuai kebutuhan strategis universitas dan unit kerja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Meningkatnya dosen dengan jabatan fungsional Lektor Kepala dan Guru Besar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dosen yang mengikuti pelatihan /meningkat karir dan kompetensinya (Kontrak Kinerja KRTPT)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Membiayai kepesertaan pelatihan bagi dosen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Tendik yang mengikuti pelatihan/ meningkat karir dan kompetensinya (Kontrak Kinerja KRTPT)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Membiayai kepesertaan pelatihan bagi tendik</a:t>
                      </a:r>
                    </a:p>
                  </a:txBody>
                  <a:tcPr marL="12700" marR="12700" marT="12700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Jumlah Tendik memiliki sertifikasi keahlian/ meningkat karir dan kompetensinya (Kontrak Kinerja KRTPT)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2700" marR="12700" marT="25400" marB="254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Memfasilitasi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membiayai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tendik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mengikuti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pelatihan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sertifikasi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keahlian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1046</Words>
  <Application>Microsoft Macintosh PowerPoint</Application>
  <PresentationFormat>Custom</PresentationFormat>
  <Paragraphs>292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Departemen Perilaku Kesehatan, Lingkungan dan Kedokteran Sosial </vt:lpstr>
      <vt:lpstr>Tujuan 1: Pendidikan, Pembelajaran dan Kemahasiswaan</vt:lpstr>
      <vt:lpstr>Tujuan 1: Pendidikan, Pembelajaran dan Kemahasiswaan</vt:lpstr>
      <vt:lpstr>Tujuan 2: Penelitian </vt:lpstr>
      <vt:lpstr>Tujuan 2: Penelitian dan Pengabdian Masyarakat </vt:lpstr>
      <vt:lpstr>Tujuan 3: Kerjasama dan Alumni</vt:lpstr>
      <vt:lpstr>Tujuan 4: Keuangan, Aset, SDM dan TIK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Apple</cp:lastModifiedBy>
  <cp:revision>9</cp:revision>
  <dcterms:created xsi:type="dcterms:W3CDTF">2017-12-27T08:02:10Z</dcterms:created>
  <dcterms:modified xsi:type="dcterms:W3CDTF">2018-01-17T14:25:16Z</dcterms:modified>
</cp:coreProperties>
</file>