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0"/>
  </p:notesMasterIdLst>
  <p:handoutMasterIdLst>
    <p:handoutMasterId r:id="rId11"/>
  </p:handoutMasterIdLst>
  <p:sldIdLst>
    <p:sldId id="257" r:id="rId3"/>
    <p:sldId id="366" r:id="rId4"/>
    <p:sldId id="367" r:id="rId5"/>
    <p:sldId id="368" r:id="rId6"/>
    <p:sldId id="370" r:id="rId7"/>
    <p:sldId id="369" r:id="rId8"/>
    <p:sldId id="265" r:id="rId9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540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C89833-7933-4917-8F47-9F56677D2B61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C2EC323D-A8F2-4CBA-A920-A9F44ACCB2A0}">
      <dgm:prSet phldrT="[Text]" custT="1"/>
      <dgm:spPr/>
      <dgm:t>
        <a:bodyPr/>
        <a:lstStyle/>
        <a:p>
          <a:endParaRPr lang="en-US" sz="4000" smtClean="0"/>
        </a:p>
        <a:p>
          <a:r>
            <a:rPr lang="en-US" sz="4000" b="1" smtClean="0"/>
            <a:t>Renstra</a:t>
          </a:r>
          <a:endParaRPr lang="en-US" sz="4000" b="1" dirty="0"/>
        </a:p>
      </dgm:t>
    </dgm:pt>
    <dgm:pt modelId="{269BF68A-D639-47CE-9DDB-C25F2FCD176C}" type="parTrans" cxnId="{169D55F4-E63E-4238-8343-8586BA8098A1}">
      <dgm:prSet/>
      <dgm:spPr/>
      <dgm:t>
        <a:bodyPr/>
        <a:lstStyle/>
        <a:p>
          <a:endParaRPr lang="en-US"/>
        </a:p>
      </dgm:t>
    </dgm:pt>
    <dgm:pt modelId="{F6307415-EFD4-4EAD-B34C-6881DE2E807A}" type="sibTrans" cxnId="{169D55F4-E63E-4238-8343-8586BA8098A1}">
      <dgm:prSet/>
      <dgm:spPr/>
      <dgm:t>
        <a:bodyPr/>
        <a:lstStyle/>
        <a:p>
          <a:endParaRPr lang="en-US"/>
        </a:p>
      </dgm:t>
    </dgm:pt>
    <dgm:pt modelId="{55BDA7D2-5183-49DE-A75E-A260BFB5D9A5}">
      <dgm:prSet phldrT="[Text]" custT="1"/>
      <dgm:spPr/>
      <dgm:t>
        <a:bodyPr/>
        <a:lstStyle/>
        <a:p>
          <a:r>
            <a:rPr lang="en-US" sz="4000" dirty="0" err="1" smtClean="0"/>
            <a:t>Renop</a:t>
          </a:r>
          <a:endParaRPr lang="en-US" sz="4000" dirty="0"/>
        </a:p>
      </dgm:t>
    </dgm:pt>
    <dgm:pt modelId="{173B385A-94B5-4BD0-8285-FA0A2CEC8477}" type="parTrans" cxnId="{0E2D1068-D034-4BDC-A3A2-31169A34A20B}">
      <dgm:prSet/>
      <dgm:spPr/>
      <dgm:t>
        <a:bodyPr/>
        <a:lstStyle/>
        <a:p>
          <a:endParaRPr lang="en-US"/>
        </a:p>
      </dgm:t>
    </dgm:pt>
    <dgm:pt modelId="{A43026C6-75A1-46DE-A0EC-CF3D6DD837E7}" type="sibTrans" cxnId="{0E2D1068-D034-4BDC-A3A2-31169A34A20B}">
      <dgm:prSet/>
      <dgm:spPr/>
      <dgm:t>
        <a:bodyPr/>
        <a:lstStyle/>
        <a:p>
          <a:endParaRPr lang="en-US"/>
        </a:p>
      </dgm:t>
    </dgm:pt>
    <dgm:pt modelId="{687C69BD-5F10-4F87-B954-E1457B498EC8}">
      <dgm:prSet phldrT="[Text]" custT="1"/>
      <dgm:spPr/>
      <dgm:t>
        <a:bodyPr/>
        <a:lstStyle/>
        <a:p>
          <a:r>
            <a:rPr lang="en-US" sz="4000" dirty="0" smtClean="0"/>
            <a:t>RKAT</a:t>
          </a:r>
          <a:endParaRPr lang="en-US" sz="4000" dirty="0"/>
        </a:p>
      </dgm:t>
    </dgm:pt>
    <dgm:pt modelId="{F990ED67-5601-42F1-88B8-73577D8B53F1}" type="parTrans" cxnId="{56D4337A-F081-46F2-958F-97CC15A04A98}">
      <dgm:prSet/>
      <dgm:spPr/>
      <dgm:t>
        <a:bodyPr/>
        <a:lstStyle/>
        <a:p>
          <a:endParaRPr lang="en-US"/>
        </a:p>
      </dgm:t>
    </dgm:pt>
    <dgm:pt modelId="{0283D310-B5BD-4FBC-AC98-A44B0222C3A7}" type="sibTrans" cxnId="{56D4337A-F081-46F2-958F-97CC15A04A98}">
      <dgm:prSet/>
      <dgm:spPr/>
      <dgm:t>
        <a:bodyPr/>
        <a:lstStyle/>
        <a:p>
          <a:endParaRPr lang="en-US"/>
        </a:p>
      </dgm:t>
    </dgm:pt>
    <dgm:pt modelId="{7DD96E98-621B-48F8-85AE-91B8AB6130BF}">
      <dgm:prSet custT="1"/>
      <dgm:spPr/>
      <dgm:t>
        <a:bodyPr/>
        <a:lstStyle/>
        <a:p>
          <a:r>
            <a:rPr lang="en-US" sz="4000" dirty="0" smtClean="0"/>
            <a:t>RKT</a:t>
          </a:r>
          <a:endParaRPr lang="en-US" sz="4000" dirty="0"/>
        </a:p>
      </dgm:t>
    </dgm:pt>
    <dgm:pt modelId="{D1D1672C-5222-4156-BEE2-66A992E9E726}" type="parTrans" cxnId="{72F3DB30-9AB3-4118-882B-3E04D7B75E8B}">
      <dgm:prSet/>
      <dgm:spPr/>
      <dgm:t>
        <a:bodyPr/>
        <a:lstStyle/>
        <a:p>
          <a:endParaRPr lang="en-US"/>
        </a:p>
      </dgm:t>
    </dgm:pt>
    <dgm:pt modelId="{082BF7DE-185C-459B-8098-4F52FB06FB75}" type="sibTrans" cxnId="{72F3DB30-9AB3-4118-882B-3E04D7B75E8B}">
      <dgm:prSet/>
      <dgm:spPr/>
      <dgm:t>
        <a:bodyPr/>
        <a:lstStyle/>
        <a:p>
          <a:endParaRPr lang="en-US"/>
        </a:p>
      </dgm:t>
    </dgm:pt>
    <dgm:pt modelId="{4C9FFE05-333B-42F4-A441-DF1CE0FD2641}" type="pres">
      <dgm:prSet presAssocID="{5DC89833-7933-4917-8F47-9F56677D2B61}" presName="Name0" presStyleCnt="0">
        <dgm:presLayoutVars>
          <dgm:dir/>
          <dgm:animLvl val="lvl"/>
          <dgm:resizeHandles val="exact"/>
        </dgm:presLayoutVars>
      </dgm:prSet>
      <dgm:spPr/>
    </dgm:pt>
    <dgm:pt modelId="{ECFA9C22-BE61-4000-80FC-D08A846373C5}" type="pres">
      <dgm:prSet presAssocID="{C2EC323D-A8F2-4CBA-A920-A9F44ACCB2A0}" presName="Name8" presStyleCnt="0"/>
      <dgm:spPr/>
    </dgm:pt>
    <dgm:pt modelId="{D58A76B8-D273-40C0-82B9-66442A80F1C1}" type="pres">
      <dgm:prSet presAssocID="{C2EC323D-A8F2-4CBA-A920-A9F44ACCB2A0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D9B9FF-656E-49CB-ADBB-F8E5B70E2078}" type="pres">
      <dgm:prSet presAssocID="{C2EC323D-A8F2-4CBA-A920-A9F44ACCB2A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80DB46-1442-4DDD-80EE-989302DE173F}" type="pres">
      <dgm:prSet presAssocID="{55BDA7D2-5183-49DE-A75E-A260BFB5D9A5}" presName="Name8" presStyleCnt="0"/>
      <dgm:spPr/>
    </dgm:pt>
    <dgm:pt modelId="{2A0C8153-D07D-4DB4-8CE1-A73870E8D955}" type="pres">
      <dgm:prSet presAssocID="{55BDA7D2-5183-49DE-A75E-A260BFB5D9A5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AB331-E978-46DE-AFE7-FED112EB0588}" type="pres">
      <dgm:prSet presAssocID="{55BDA7D2-5183-49DE-A75E-A260BFB5D9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C922BF-B756-4DDA-8A42-71968790D46D}" type="pres">
      <dgm:prSet presAssocID="{7DD96E98-621B-48F8-85AE-91B8AB6130BF}" presName="Name8" presStyleCnt="0"/>
      <dgm:spPr/>
    </dgm:pt>
    <dgm:pt modelId="{F2B78C37-C1F2-4937-82D4-0D499E9E8C2F}" type="pres">
      <dgm:prSet presAssocID="{7DD96E98-621B-48F8-85AE-91B8AB6130BF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B99D91-4434-4830-894D-350C81B78465}" type="pres">
      <dgm:prSet presAssocID="{7DD96E98-621B-48F8-85AE-91B8AB6130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83E4E9-E214-4EF9-A4D5-C8D60CEB53AF}" type="pres">
      <dgm:prSet presAssocID="{687C69BD-5F10-4F87-B954-E1457B498EC8}" presName="Name8" presStyleCnt="0"/>
      <dgm:spPr/>
    </dgm:pt>
    <dgm:pt modelId="{D29A4E05-CCC6-49F0-885E-7DA0BBA24333}" type="pres">
      <dgm:prSet presAssocID="{687C69BD-5F10-4F87-B954-E1457B498EC8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716CA-BD91-4546-8009-F87A27154A85}" type="pres">
      <dgm:prSet presAssocID="{687C69BD-5F10-4F87-B954-E1457B498EC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F3DB30-9AB3-4118-882B-3E04D7B75E8B}" srcId="{5DC89833-7933-4917-8F47-9F56677D2B61}" destId="{7DD96E98-621B-48F8-85AE-91B8AB6130BF}" srcOrd="2" destOrd="0" parTransId="{D1D1672C-5222-4156-BEE2-66A992E9E726}" sibTransId="{082BF7DE-185C-459B-8098-4F52FB06FB75}"/>
    <dgm:cxn modelId="{2B6FB26F-5B39-4BFD-A431-E45290869127}" type="presOf" srcId="{5DC89833-7933-4917-8F47-9F56677D2B61}" destId="{4C9FFE05-333B-42F4-A441-DF1CE0FD2641}" srcOrd="0" destOrd="0" presId="urn:microsoft.com/office/officeart/2005/8/layout/pyramid1"/>
    <dgm:cxn modelId="{0E2D1068-D034-4BDC-A3A2-31169A34A20B}" srcId="{5DC89833-7933-4917-8F47-9F56677D2B61}" destId="{55BDA7D2-5183-49DE-A75E-A260BFB5D9A5}" srcOrd="1" destOrd="0" parTransId="{173B385A-94B5-4BD0-8285-FA0A2CEC8477}" sibTransId="{A43026C6-75A1-46DE-A0EC-CF3D6DD837E7}"/>
    <dgm:cxn modelId="{169D55F4-E63E-4238-8343-8586BA8098A1}" srcId="{5DC89833-7933-4917-8F47-9F56677D2B61}" destId="{C2EC323D-A8F2-4CBA-A920-A9F44ACCB2A0}" srcOrd="0" destOrd="0" parTransId="{269BF68A-D639-47CE-9DDB-C25F2FCD176C}" sibTransId="{F6307415-EFD4-4EAD-B34C-6881DE2E807A}"/>
    <dgm:cxn modelId="{E6F5B3A2-C74D-408C-8A8F-B75345742D8A}" type="presOf" srcId="{687C69BD-5F10-4F87-B954-E1457B498EC8}" destId="{D29A4E05-CCC6-49F0-885E-7DA0BBA24333}" srcOrd="0" destOrd="0" presId="urn:microsoft.com/office/officeart/2005/8/layout/pyramid1"/>
    <dgm:cxn modelId="{85D0940E-0EF2-403E-BD5C-14B280DFCEF3}" type="presOf" srcId="{7DD96E98-621B-48F8-85AE-91B8AB6130BF}" destId="{16B99D91-4434-4830-894D-350C81B78465}" srcOrd="1" destOrd="0" presId="urn:microsoft.com/office/officeart/2005/8/layout/pyramid1"/>
    <dgm:cxn modelId="{43BADD19-9D9B-47DB-BA47-BF14212BC8A2}" type="presOf" srcId="{55BDA7D2-5183-49DE-A75E-A260BFB5D9A5}" destId="{2A0C8153-D07D-4DB4-8CE1-A73870E8D955}" srcOrd="0" destOrd="0" presId="urn:microsoft.com/office/officeart/2005/8/layout/pyramid1"/>
    <dgm:cxn modelId="{97AB191D-B88A-41E2-9382-7D0EE8C2CF63}" type="presOf" srcId="{C2EC323D-A8F2-4CBA-A920-A9F44ACCB2A0}" destId="{A4D9B9FF-656E-49CB-ADBB-F8E5B70E2078}" srcOrd="1" destOrd="0" presId="urn:microsoft.com/office/officeart/2005/8/layout/pyramid1"/>
    <dgm:cxn modelId="{5B5A86BE-8D40-432D-8833-19491D1AF308}" type="presOf" srcId="{C2EC323D-A8F2-4CBA-A920-A9F44ACCB2A0}" destId="{D58A76B8-D273-40C0-82B9-66442A80F1C1}" srcOrd="0" destOrd="0" presId="urn:microsoft.com/office/officeart/2005/8/layout/pyramid1"/>
    <dgm:cxn modelId="{56D4337A-F081-46F2-958F-97CC15A04A98}" srcId="{5DC89833-7933-4917-8F47-9F56677D2B61}" destId="{687C69BD-5F10-4F87-B954-E1457B498EC8}" srcOrd="3" destOrd="0" parTransId="{F990ED67-5601-42F1-88B8-73577D8B53F1}" sibTransId="{0283D310-B5BD-4FBC-AC98-A44B0222C3A7}"/>
    <dgm:cxn modelId="{17B8D0AB-D3A2-4E65-A912-A30F26D50BDE}" type="presOf" srcId="{687C69BD-5F10-4F87-B954-E1457B498EC8}" destId="{425716CA-BD91-4546-8009-F87A27154A85}" srcOrd="1" destOrd="0" presId="urn:microsoft.com/office/officeart/2005/8/layout/pyramid1"/>
    <dgm:cxn modelId="{399F4A16-7DDE-409D-8438-6058AB2FD165}" type="presOf" srcId="{55BDA7D2-5183-49DE-A75E-A260BFB5D9A5}" destId="{1EAAB331-E978-46DE-AFE7-FED112EB0588}" srcOrd="1" destOrd="0" presId="urn:microsoft.com/office/officeart/2005/8/layout/pyramid1"/>
    <dgm:cxn modelId="{F05F8233-711E-4CB5-827C-370537109BAB}" type="presOf" srcId="{7DD96E98-621B-48F8-85AE-91B8AB6130BF}" destId="{F2B78C37-C1F2-4937-82D4-0D499E9E8C2F}" srcOrd="0" destOrd="0" presId="urn:microsoft.com/office/officeart/2005/8/layout/pyramid1"/>
    <dgm:cxn modelId="{43830285-BCAB-4993-A71D-C093B98F8BCF}" type="presParOf" srcId="{4C9FFE05-333B-42F4-A441-DF1CE0FD2641}" destId="{ECFA9C22-BE61-4000-80FC-D08A846373C5}" srcOrd="0" destOrd="0" presId="urn:microsoft.com/office/officeart/2005/8/layout/pyramid1"/>
    <dgm:cxn modelId="{DC1C9EA1-BB3E-47EE-8366-3594B28A645F}" type="presParOf" srcId="{ECFA9C22-BE61-4000-80FC-D08A846373C5}" destId="{D58A76B8-D273-40C0-82B9-66442A80F1C1}" srcOrd="0" destOrd="0" presId="urn:microsoft.com/office/officeart/2005/8/layout/pyramid1"/>
    <dgm:cxn modelId="{43788110-7336-4FFD-85D5-75CC9A567DAC}" type="presParOf" srcId="{ECFA9C22-BE61-4000-80FC-D08A846373C5}" destId="{A4D9B9FF-656E-49CB-ADBB-F8E5B70E2078}" srcOrd="1" destOrd="0" presId="urn:microsoft.com/office/officeart/2005/8/layout/pyramid1"/>
    <dgm:cxn modelId="{F02B4ED6-9E65-4DD2-8588-124DEB3A263D}" type="presParOf" srcId="{4C9FFE05-333B-42F4-A441-DF1CE0FD2641}" destId="{DF80DB46-1442-4DDD-80EE-989302DE173F}" srcOrd="1" destOrd="0" presId="urn:microsoft.com/office/officeart/2005/8/layout/pyramid1"/>
    <dgm:cxn modelId="{7193269F-5135-4A8E-8DA0-511AAF46717B}" type="presParOf" srcId="{DF80DB46-1442-4DDD-80EE-989302DE173F}" destId="{2A0C8153-D07D-4DB4-8CE1-A73870E8D955}" srcOrd="0" destOrd="0" presId="urn:microsoft.com/office/officeart/2005/8/layout/pyramid1"/>
    <dgm:cxn modelId="{7F45084E-3A7B-49DB-A564-70C8AAF27E5E}" type="presParOf" srcId="{DF80DB46-1442-4DDD-80EE-989302DE173F}" destId="{1EAAB331-E978-46DE-AFE7-FED112EB0588}" srcOrd="1" destOrd="0" presId="urn:microsoft.com/office/officeart/2005/8/layout/pyramid1"/>
    <dgm:cxn modelId="{11BAB257-BEF1-4384-8514-491B899DD6B8}" type="presParOf" srcId="{4C9FFE05-333B-42F4-A441-DF1CE0FD2641}" destId="{D1C922BF-B756-4DDA-8A42-71968790D46D}" srcOrd="2" destOrd="0" presId="urn:microsoft.com/office/officeart/2005/8/layout/pyramid1"/>
    <dgm:cxn modelId="{BAF9E39E-2CA7-4269-B49D-E2FB2DF95A11}" type="presParOf" srcId="{D1C922BF-B756-4DDA-8A42-71968790D46D}" destId="{F2B78C37-C1F2-4937-82D4-0D499E9E8C2F}" srcOrd="0" destOrd="0" presId="urn:microsoft.com/office/officeart/2005/8/layout/pyramid1"/>
    <dgm:cxn modelId="{8E6513D1-D7DA-4BA9-814E-9AAE16F67771}" type="presParOf" srcId="{D1C922BF-B756-4DDA-8A42-71968790D46D}" destId="{16B99D91-4434-4830-894D-350C81B78465}" srcOrd="1" destOrd="0" presId="urn:microsoft.com/office/officeart/2005/8/layout/pyramid1"/>
    <dgm:cxn modelId="{DE1E5EB3-5526-492A-AE00-592750C80E51}" type="presParOf" srcId="{4C9FFE05-333B-42F4-A441-DF1CE0FD2641}" destId="{1083E4E9-E214-4EF9-A4D5-C8D60CEB53AF}" srcOrd="3" destOrd="0" presId="urn:microsoft.com/office/officeart/2005/8/layout/pyramid1"/>
    <dgm:cxn modelId="{E7A1CAD4-0EDA-4766-A248-5734DA8594ED}" type="presParOf" srcId="{1083E4E9-E214-4EF9-A4D5-C8D60CEB53AF}" destId="{D29A4E05-CCC6-49F0-885E-7DA0BBA24333}" srcOrd="0" destOrd="0" presId="urn:microsoft.com/office/officeart/2005/8/layout/pyramid1"/>
    <dgm:cxn modelId="{BD9ABA1F-A207-48F1-A26E-F4C96A1AD49C}" type="presParOf" srcId="{1083E4E9-E214-4EF9-A4D5-C8D60CEB53AF}" destId="{425716CA-BD91-4546-8009-F87A27154A85}" srcOrd="1" destOrd="0" presId="urn:microsoft.com/office/officeart/2005/8/layout/pyramid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2B3451-32A5-4DFF-A0FB-537540100E94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A93AB156-5B72-4D02-A351-6B3113DE87C0}">
      <dgm:prSet phldrT="[Text]"/>
      <dgm:spPr/>
      <dgm:t>
        <a:bodyPr/>
        <a:lstStyle/>
        <a:p>
          <a:r>
            <a:rPr lang="en-US" dirty="0" err="1" smtClean="0"/>
            <a:t>Konteks</a:t>
          </a:r>
          <a:r>
            <a:rPr lang="en-US" dirty="0" smtClean="0"/>
            <a:t> </a:t>
          </a:r>
          <a:r>
            <a:rPr lang="en-US" dirty="0" err="1" smtClean="0"/>
            <a:t>organisasi</a:t>
          </a:r>
          <a:endParaRPr lang="en-US" dirty="0"/>
        </a:p>
      </dgm:t>
    </dgm:pt>
    <dgm:pt modelId="{8B5ED487-A204-4E97-B4D5-D521EE7C8405}" type="parTrans" cxnId="{39FACEE3-2FB3-46E0-9E14-EA75DB7BCB15}">
      <dgm:prSet/>
      <dgm:spPr/>
      <dgm:t>
        <a:bodyPr/>
        <a:lstStyle/>
        <a:p>
          <a:endParaRPr lang="en-US"/>
        </a:p>
      </dgm:t>
    </dgm:pt>
    <dgm:pt modelId="{0E6F08C7-EE38-4D57-B446-6910043A6201}" type="sibTrans" cxnId="{39FACEE3-2FB3-46E0-9E14-EA75DB7BCB15}">
      <dgm:prSet/>
      <dgm:spPr/>
      <dgm:t>
        <a:bodyPr/>
        <a:lstStyle/>
        <a:p>
          <a:endParaRPr lang="en-US"/>
        </a:p>
      </dgm:t>
    </dgm:pt>
    <dgm:pt modelId="{72056CE8-85AE-4F4C-8822-DAA8923D8A50}">
      <dgm:prSet phldrT="[Text]"/>
      <dgm:spPr/>
      <dgm:t>
        <a:bodyPr/>
        <a:lstStyle/>
        <a:p>
          <a:r>
            <a:rPr lang="en-US" dirty="0" smtClean="0"/>
            <a:t>Outlook </a:t>
          </a:r>
          <a:r>
            <a:rPr lang="en-US" dirty="0" err="1" smtClean="0"/>
            <a:t>kebijakan</a:t>
          </a:r>
          <a:r>
            <a:rPr lang="en-US" dirty="0" smtClean="0"/>
            <a:t>, </a:t>
          </a:r>
          <a:r>
            <a:rPr lang="en-US" dirty="0" err="1" smtClean="0"/>
            <a:t>pendidikan</a:t>
          </a:r>
          <a:r>
            <a:rPr lang="en-US" dirty="0" smtClean="0"/>
            <a:t> &amp; </a:t>
          </a:r>
          <a:r>
            <a:rPr lang="en-US" dirty="0" err="1" smtClean="0"/>
            <a:t>penelitian</a:t>
          </a:r>
          <a:r>
            <a:rPr lang="en-US" dirty="0" smtClean="0"/>
            <a:t> </a:t>
          </a:r>
          <a:r>
            <a:rPr lang="en-US" dirty="0" err="1" smtClean="0"/>
            <a:t>kesehatan</a:t>
          </a:r>
          <a:endParaRPr lang="en-US" dirty="0"/>
        </a:p>
      </dgm:t>
    </dgm:pt>
    <dgm:pt modelId="{3A8EC42C-75DA-45C7-A413-C697DF840E9C}" type="parTrans" cxnId="{E72BFB3B-8D61-46E8-991E-13BE85E8266D}">
      <dgm:prSet/>
      <dgm:spPr/>
      <dgm:t>
        <a:bodyPr/>
        <a:lstStyle/>
        <a:p>
          <a:endParaRPr lang="en-US"/>
        </a:p>
      </dgm:t>
    </dgm:pt>
    <dgm:pt modelId="{D9739901-F8EF-4B6E-9711-3EF0113AFAD6}" type="sibTrans" cxnId="{E72BFB3B-8D61-46E8-991E-13BE85E8266D}">
      <dgm:prSet/>
      <dgm:spPr/>
      <dgm:t>
        <a:bodyPr/>
        <a:lstStyle/>
        <a:p>
          <a:endParaRPr lang="en-US"/>
        </a:p>
      </dgm:t>
    </dgm:pt>
    <dgm:pt modelId="{A74E3C27-B49D-4669-A449-2B1E2604E26E}">
      <dgm:prSet phldrT="[Text]"/>
      <dgm:spPr/>
      <dgm:t>
        <a:bodyPr/>
        <a:lstStyle/>
        <a:p>
          <a:r>
            <a:rPr lang="en-US" dirty="0" err="1" smtClean="0"/>
            <a:t>Diskusi</a:t>
          </a:r>
          <a:r>
            <a:rPr lang="en-US" dirty="0" smtClean="0"/>
            <a:t> </a:t>
          </a:r>
          <a:r>
            <a:rPr lang="en-US" dirty="0" err="1" smtClean="0"/>
            <a:t>kelompok</a:t>
          </a:r>
          <a:endParaRPr lang="en-US" dirty="0"/>
        </a:p>
      </dgm:t>
    </dgm:pt>
    <dgm:pt modelId="{4DFDAEC0-983E-4BAB-AF21-D0A1DBCB1AC7}" type="parTrans" cxnId="{B2687BD5-B923-4CCD-B438-82B3C8F5EDFB}">
      <dgm:prSet/>
      <dgm:spPr/>
      <dgm:t>
        <a:bodyPr/>
        <a:lstStyle/>
        <a:p>
          <a:endParaRPr lang="en-US"/>
        </a:p>
      </dgm:t>
    </dgm:pt>
    <dgm:pt modelId="{B67454FA-C023-4914-96D1-DB1E40BB0B78}" type="sibTrans" cxnId="{B2687BD5-B923-4CCD-B438-82B3C8F5EDFB}">
      <dgm:prSet/>
      <dgm:spPr/>
      <dgm:t>
        <a:bodyPr/>
        <a:lstStyle/>
        <a:p>
          <a:endParaRPr lang="en-US"/>
        </a:p>
      </dgm:t>
    </dgm:pt>
    <dgm:pt modelId="{D528970E-B257-40F8-AB7C-486FB1948423}">
      <dgm:prSet phldrT="[Text]"/>
      <dgm:spPr/>
      <dgm:t>
        <a:bodyPr/>
        <a:lstStyle/>
        <a:p>
          <a:r>
            <a:rPr lang="en-US" dirty="0" err="1" smtClean="0"/>
            <a:t>Diskusi</a:t>
          </a:r>
          <a:r>
            <a:rPr lang="en-US" dirty="0" smtClean="0"/>
            <a:t> </a:t>
          </a:r>
          <a:r>
            <a:rPr lang="en-US" dirty="0" err="1" smtClean="0"/>
            <a:t>pleno</a:t>
          </a:r>
          <a:endParaRPr lang="en-US" dirty="0"/>
        </a:p>
      </dgm:t>
    </dgm:pt>
    <dgm:pt modelId="{22B03262-E538-4715-9B77-49301E4FFBAA}" type="parTrans" cxnId="{C0E91559-4DD2-4385-8931-9B3FA283582C}">
      <dgm:prSet/>
      <dgm:spPr/>
      <dgm:t>
        <a:bodyPr/>
        <a:lstStyle/>
        <a:p>
          <a:endParaRPr lang="en-US"/>
        </a:p>
      </dgm:t>
    </dgm:pt>
    <dgm:pt modelId="{D4CE3929-722F-4DDC-9334-97804A0E131F}" type="sibTrans" cxnId="{C0E91559-4DD2-4385-8931-9B3FA283582C}">
      <dgm:prSet/>
      <dgm:spPr/>
      <dgm:t>
        <a:bodyPr/>
        <a:lstStyle/>
        <a:p>
          <a:endParaRPr lang="en-US"/>
        </a:p>
      </dgm:t>
    </dgm:pt>
    <dgm:pt modelId="{110FA3B4-46FC-4997-BEEE-06EF3102F3F0}" type="pres">
      <dgm:prSet presAssocID="{742B3451-32A5-4DFF-A0FB-537540100E9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DF3FF5-1453-4428-9B35-DE5BEBE3C870}" type="pres">
      <dgm:prSet presAssocID="{742B3451-32A5-4DFF-A0FB-537540100E94}" presName="arrow" presStyleLbl="bgShp" presStyleIdx="0" presStyleCnt="1"/>
      <dgm:spPr/>
    </dgm:pt>
    <dgm:pt modelId="{01541D95-E343-4DDF-AFB7-241EBCFB997D}" type="pres">
      <dgm:prSet presAssocID="{742B3451-32A5-4DFF-A0FB-537540100E94}" presName="linearProcess" presStyleCnt="0"/>
      <dgm:spPr/>
    </dgm:pt>
    <dgm:pt modelId="{A61A6856-6CBC-47AA-A2D4-87DA5781B804}" type="pres">
      <dgm:prSet presAssocID="{A93AB156-5B72-4D02-A351-6B3113DE87C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4DF8E-BA71-439C-BC46-985CC76E5FBD}" type="pres">
      <dgm:prSet presAssocID="{0E6F08C7-EE38-4D57-B446-6910043A6201}" presName="sibTrans" presStyleCnt="0"/>
      <dgm:spPr/>
    </dgm:pt>
    <dgm:pt modelId="{56F75BC2-2C6A-4059-A5E5-F7BFDFA86DF7}" type="pres">
      <dgm:prSet presAssocID="{72056CE8-85AE-4F4C-8822-DAA8923D8A50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508B3-79D8-459A-ACD8-B222C1CFE1A5}" type="pres">
      <dgm:prSet presAssocID="{D9739901-F8EF-4B6E-9711-3EF0113AFAD6}" presName="sibTrans" presStyleCnt="0"/>
      <dgm:spPr/>
    </dgm:pt>
    <dgm:pt modelId="{7355878F-6823-411F-B4FD-22954C239183}" type="pres">
      <dgm:prSet presAssocID="{A74E3C27-B49D-4669-A449-2B1E2604E26E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061107-A42C-480D-A6D0-E94128A02E49}" type="pres">
      <dgm:prSet presAssocID="{B67454FA-C023-4914-96D1-DB1E40BB0B78}" presName="sibTrans" presStyleCnt="0"/>
      <dgm:spPr/>
    </dgm:pt>
    <dgm:pt modelId="{1ACA7142-310A-4087-A214-36C2B5284D67}" type="pres">
      <dgm:prSet presAssocID="{D528970E-B257-40F8-AB7C-486FB194842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E91559-4DD2-4385-8931-9B3FA283582C}" srcId="{742B3451-32A5-4DFF-A0FB-537540100E94}" destId="{D528970E-B257-40F8-AB7C-486FB1948423}" srcOrd="3" destOrd="0" parTransId="{22B03262-E538-4715-9B77-49301E4FFBAA}" sibTransId="{D4CE3929-722F-4DDC-9334-97804A0E131F}"/>
    <dgm:cxn modelId="{39FACEE3-2FB3-46E0-9E14-EA75DB7BCB15}" srcId="{742B3451-32A5-4DFF-A0FB-537540100E94}" destId="{A93AB156-5B72-4D02-A351-6B3113DE87C0}" srcOrd="0" destOrd="0" parTransId="{8B5ED487-A204-4E97-B4D5-D521EE7C8405}" sibTransId="{0E6F08C7-EE38-4D57-B446-6910043A6201}"/>
    <dgm:cxn modelId="{A2A3ABC2-2099-4234-B7C2-1FD59EB7D096}" type="presOf" srcId="{742B3451-32A5-4DFF-A0FB-537540100E94}" destId="{110FA3B4-46FC-4997-BEEE-06EF3102F3F0}" srcOrd="0" destOrd="0" presId="urn:microsoft.com/office/officeart/2005/8/layout/hProcess9"/>
    <dgm:cxn modelId="{3054AB9F-D5F9-4ABC-843C-3795AFC013CC}" type="presOf" srcId="{D528970E-B257-40F8-AB7C-486FB1948423}" destId="{1ACA7142-310A-4087-A214-36C2B5284D67}" srcOrd="0" destOrd="0" presId="urn:microsoft.com/office/officeart/2005/8/layout/hProcess9"/>
    <dgm:cxn modelId="{6C184575-B5E8-4CF2-A3E9-55A01EB59E11}" type="presOf" srcId="{72056CE8-85AE-4F4C-8822-DAA8923D8A50}" destId="{56F75BC2-2C6A-4059-A5E5-F7BFDFA86DF7}" srcOrd="0" destOrd="0" presId="urn:microsoft.com/office/officeart/2005/8/layout/hProcess9"/>
    <dgm:cxn modelId="{E72BFB3B-8D61-46E8-991E-13BE85E8266D}" srcId="{742B3451-32A5-4DFF-A0FB-537540100E94}" destId="{72056CE8-85AE-4F4C-8822-DAA8923D8A50}" srcOrd="1" destOrd="0" parTransId="{3A8EC42C-75DA-45C7-A413-C697DF840E9C}" sibTransId="{D9739901-F8EF-4B6E-9711-3EF0113AFAD6}"/>
    <dgm:cxn modelId="{32693679-72B8-4247-B98D-64B26C6C31C1}" type="presOf" srcId="{A93AB156-5B72-4D02-A351-6B3113DE87C0}" destId="{A61A6856-6CBC-47AA-A2D4-87DA5781B804}" srcOrd="0" destOrd="0" presId="urn:microsoft.com/office/officeart/2005/8/layout/hProcess9"/>
    <dgm:cxn modelId="{B2687BD5-B923-4CCD-B438-82B3C8F5EDFB}" srcId="{742B3451-32A5-4DFF-A0FB-537540100E94}" destId="{A74E3C27-B49D-4669-A449-2B1E2604E26E}" srcOrd="2" destOrd="0" parTransId="{4DFDAEC0-983E-4BAB-AF21-D0A1DBCB1AC7}" sibTransId="{B67454FA-C023-4914-96D1-DB1E40BB0B78}"/>
    <dgm:cxn modelId="{F875F79B-522F-43BC-8A9E-6BC4216A6804}" type="presOf" srcId="{A74E3C27-B49D-4669-A449-2B1E2604E26E}" destId="{7355878F-6823-411F-B4FD-22954C239183}" srcOrd="0" destOrd="0" presId="urn:microsoft.com/office/officeart/2005/8/layout/hProcess9"/>
    <dgm:cxn modelId="{0BF0491E-1B29-4074-8135-B3C08B91BB94}" type="presParOf" srcId="{110FA3B4-46FC-4997-BEEE-06EF3102F3F0}" destId="{32DF3FF5-1453-4428-9B35-DE5BEBE3C870}" srcOrd="0" destOrd="0" presId="urn:microsoft.com/office/officeart/2005/8/layout/hProcess9"/>
    <dgm:cxn modelId="{687967AF-C525-449E-91CA-29D5222E4A0C}" type="presParOf" srcId="{110FA3B4-46FC-4997-BEEE-06EF3102F3F0}" destId="{01541D95-E343-4DDF-AFB7-241EBCFB997D}" srcOrd="1" destOrd="0" presId="urn:microsoft.com/office/officeart/2005/8/layout/hProcess9"/>
    <dgm:cxn modelId="{2A2C91AA-41A3-4402-8B98-629A3855ECDF}" type="presParOf" srcId="{01541D95-E343-4DDF-AFB7-241EBCFB997D}" destId="{A61A6856-6CBC-47AA-A2D4-87DA5781B804}" srcOrd="0" destOrd="0" presId="urn:microsoft.com/office/officeart/2005/8/layout/hProcess9"/>
    <dgm:cxn modelId="{A5410FF5-DDD2-4A3F-9492-AE7A7F1B4F89}" type="presParOf" srcId="{01541D95-E343-4DDF-AFB7-241EBCFB997D}" destId="{F514DF8E-BA71-439C-BC46-985CC76E5FBD}" srcOrd="1" destOrd="0" presId="urn:microsoft.com/office/officeart/2005/8/layout/hProcess9"/>
    <dgm:cxn modelId="{42B7D9A8-AF1F-461D-94D3-0538422963C4}" type="presParOf" srcId="{01541D95-E343-4DDF-AFB7-241EBCFB997D}" destId="{56F75BC2-2C6A-4059-A5E5-F7BFDFA86DF7}" srcOrd="2" destOrd="0" presId="urn:microsoft.com/office/officeart/2005/8/layout/hProcess9"/>
    <dgm:cxn modelId="{22BBE038-C71B-45BA-8FF4-B9DC336CC319}" type="presParOf" srcId="{01541D95-E343-4DDF-AFB7-241EBCFB997D}" destId="{2B9508B3-79D8-459A-ACD8-B222C1CFE1A5}" srcOrd="3" destOrd="0" presId="urn:microsoft.com/office/officeart/2005/8/layout/hProcess9"/>
    <dgm:cxn modelId="{717AE202-38F8-4E8F-890B-D59110FC8D6A}" type="presParOf" srcId="{01541D95-E343-4DDF-AFB7-241EBCFB997D}" destId="{7355878F-6823-411F-B4FD-22954C239183}" srcOrd="4" destOrd="0" presId="urn:microsoft.com/office/officeart/2005/8/layout/hProcess9"/>
    <dgm:cxn modelId="{24398FF6-C0B1-45AF-BDD8-A55B82FCD18D}" type="presParOf" srcId="{01541D95-E343-4DDF-AFB7-241EBCFB997D}" destId="{DE061107-A42C-480D-A6D0-E94128A02E49}" srcOrd="5" destOrd="0" presId="urn:microsoft.com/office/officeart/2005/8/layout/hProcess9"/>
    <dgm:cxn modelId="{E3A971E2-F413-474E-842C-148CD517BFD4}" type="presParOf" srcId="{01541D95-E343-4DDF-AFB7-241EBCFB997D}" destId="{1ACA7142-310A-4087-A214-36C2B5284D6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A76B8-D273-40C0-82B9-66442A80F1C1}">
      <dsp:nvSpPr>
        <dsp:cNvPr id="0" name=""/>
        <dsp:cNvSpPr/>
      </dsp:nvSpPr>
      <dsp:spPr>
        <a:xfrm>
          <a:off x="4114800" y="0"/>
          <a:ext cx="2743200" cy="1529366"/>
        </a:xfrm>
        <a:prstGeom prst="trapezoid">
          <a:avLst>
            <a:gd name="adj" fmla="val 8968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0" kern="1200" smtClean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smtClean="0"/>
            <a:t>Renstra</a:t>
          </a:r>
          <a:endParaRPr lang="en-US" sz="4000" b="1" kern="1200" dirty="0"/>
        </a:p>
      </dsp:txBody>
      <dsp:txXfrm>
        <a:off x="4114800" y="0"/>
        <a:ext cx="2743200" cy="1529366"/>
      </dsp:txXfrm>
    </dsp:sp>
    <dsp:sp modelId="{2A0C8153-D07D-4DB4-8CE1-A73870E8D955}">
      <dsp:nvSpPr>
        <dsp:cNvPr id="0" name=""/>
        <dsp:cNvSpPr/>
      </dsp:nvSpPr>
      <dsp:spPr>
        <a:xfrm>
          <a:off x="2743200" y="1529366"/>
          <a:ext cx="5486400" cy="1529366"/>
        </a:xfrm>
        <a:prstGeom prst="trapezoid">
          <a:avLst>
            <a:gd name="adj" fmla="val 8968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err="1" smtClean="0"/>
            <a:t>Renop</a:t>
          </a:r>
          <a:endParaRPr lang="en-US" sz="4000" kern="1200" dirty="0"/>
        </a:p>
      </dsp:txBody>
      <dsp:txXfrm>
        <a:off x="3703320" y="1529366"/>
        <a:ext cx="3566160" cy="1529366"/>
      </dsp:txXfrm>
    </dsp:sp>
    <dsp:sp modelId="{F2B78C37-C1F2-4937-82D4-0D499E9E8C2F}">
      <dsp:nvSpPr>
        <dsp:cNvPr id="0" name=""/>
        <dsp:cNvSpPr/>
      </dsp:nvSpPr>
      <dsp:spPr>
        <a:xfrm>
          <a:off x="1371599" y="3058732"/>
          <a:ext cx="8229600" cy="1529366"/>
        </a:xfrm>
        <a:prstGeom prst="trapezoid">
          <a:avLst>
            <a:gd name="adj" fmla="val 89684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RKT</a:t>
          </a:r>
          <a:endParaRPr lang="en-US" sz="4000" kern="1200" dirty="0"/>
        </a:p>
      </dsp:txBody>
      <dsp:txXfrm>
        <a:off x="2811779" y="3058732"/>
        <a:ext cx="5349240" cy="1529366"/>
      </dsp:txXfrm>
    </dsp:sp>
    <dsp:sp modelId="{D29A4E05-CCC6-49F0-885E-7DA0BBA24333}">
      <dsp:nvSpPr>
        <dsp:cNvPr id="0" name=""/>
        <dsp:cNvSpPr/>
      </dsp:nvSpPr>
      <dsp:spPr>
        <a:xfrm>
          <a:off x="0" y="4588098"/>
          <a:ext cx="10972800" cy="1529366"/>
        </a:xfrm>
        <a:prstGeom prst="trapezoid">
          <a:avLst>
            <a:gd name="adj" fmla="val 89684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RKAT</a:t>
          </a:r>
          <a:endParaRPr lang="en-US" sz="4000" kern="1200" dirty="0"/>
        </a:p>
      </dsp:txBody>
      <dsp:txXfrm>
        <a:off x="1920239" y="4588098"/>
        <a:ext cx="7132320" cy="15293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F3FF5-1453-4428-9B35-DE5BEBE3C870}">
      <dsp:nvSpPr>
        <dsp:cNvPr id="0" name=""/>
        <dsp:cNvSpPr/>
      </dsp:nvSpPr>
      <dsp:spPr>
        <a:xfrm>
          <a:off x="822959" y="0"/>
          <a:ext cx="9326880" cy="4525963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1A6856-6CBC-47AA-A2D4-87DA5781B804}">
      <dsp:nvSpPr>
        <dsp:cNvPr id="0" name=""/>
        <dsp:cNvSpPr/>
      </dsp:nvSpPr>
      <dsp:spPr>
        <a:xfrm>
          <a:off x="5491" y="1357788"/>
          <a:ext cx="2641401" cy="18103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Konteks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organisasi</a:t>
          </a:r>
          <a:endParaRPr lang="en-US" sz="2300" kern="1200" dirty="0"/>
        </a:p>
      </dsp:txBody>
      <dsp:txXfrm>
        <a:off x="93867" y="1446164"/>
        <a:ext cx="2464649" cy="1633633"/>
      </dsp:txXfrm>
    </dsp:sp>
    <dsp:sp modelId="{56F75BC2-2C6A-4059-A5E5-F7BFDFA86DF7}">
      <dsp:nvSpPr>
        <dsp:cNvPr id="0" name=""/>
        <dsp:cNvSpPr/>
      </dsp:nvSpPr>
      <dsp:spPr>
        <a:xfrm>
          <a:off x="2778963" y="1357788"/>
          <a:ext cx="2641401" cy="18103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Outlook </a:t>
          </a:r>
          <a:r>
            <a:rPr lang="en-US" sz="2300" kern="1200" dirty="0" err="1" smtClean="0"/>
            <a:t>kebijakan</a:t>
          </a:r>
          <a:r>
            <a:rPr lang="en-US" sz="2300" kern="1200" dirty="0" smtClean="0"/>
            <a:t>, </a:t>
          </a:r>
          <a:r>
            <a:rPr lang="en-US" sz="2300" kern="1200" dirty="0" err="1" smtClean="0"/>
            <a:t>pendidikan</a:t>
          </a:r>
          <a:r>
            <a:rPr lang="en-US" sz="2300" kern="1200" dirty="0" smtClean="0"/>
            <a:t> &amp; </a:t>
          </a:r>
          <a:r>
            <a:rPr lang="en-US" sz="2300" kern="1200" dirty="0" err="1" smtClean="0"/>
            <a:t>penelitian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kesehatan</a:t>
          </a:r>
          <a:endParaRPr lang="en-US" sz="2300" kern="1200" dirty="0"/>
        </a:p>
      </dsp:txBody>
      <dsp:txXfrm>
        <a:off x="2867339" y="1446164"/>
        <a:ext cx="2464649" cy="1633633"/>
      </dsp:txXfrm>
    </dsp:sp>
    <dsp:sp modelId="{7355878F-6823-411F-B4FD-22954C239183}">
      <dsp:nvSpPr>
        <dsp:cNvPr id="0" name=""/>
        <dsp:cNvSpPr/>
      </dsp:nvSpPr>
      <dsp:spPr>
        <a:xfrm>
          <a:off x="5552435" y="1357788"/>
          <a:ext cx="2641401" cy="18103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Diskusi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kelompok</a:t>
          </a:r>
          <a:endParaRPr lang="en-US" sz="2300" kern="1200" dirty="0"/>
        </a:p>
      </dsp:txBody>
      <dsp:txXfrm>
        <a:off x="5640811" y="1446164"/>
        <a:ext cx="2464649" cy="1633633"/>
      </dsp:txXfrm>
    </dsp:sp>
    <dsp:sp modelId="{1ACA7142-310A-4087-A214-36C2B5284D67}">
      <dsp:nvSpPr>
        <dsp:cNvPr id="0" name=""/>
        <dsp:cNvSpPr/>
      </dsp:nvSpPr>
      <dsp:spPr>
        <a:xfrm>
          <a:off x="8325906" y="1357788"/>
          <a:ext cx="2641401" cy="18103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Diskusi</a:t>
          </a:r>
          <a:r>
            <a:rPr lang="en-US" sz="2300" kern="1200" dirty="0" smtClean="0"/>
            <a:t> </a:t>
          </a:r>
          <a:r>
            <a:rPr lang="en-US" sz="2300" kern="1200" dirty="0" err="1" smtClean="0"/>
            <a:t>pleno</a:t>
          </a:r>
          <a:endParaRPr lang="en-US" sz="2300" kern="1200" dirty="0"/>
        </a:p>
      </dsp:txBody>
      <dsp:txXfrm>
        <a:off x="8414282" y="1446164"/>
        <a:ext cx="2464649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01418E2-F62D-44B6-A076-C0DBA4FA2B90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C727B47-2370-43C2-8F69-37BC08D26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62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/>
              <a:t>Workshop </a:t>
            </a:r>
            <a:r>
              <a:rPr lang="en-US" sz="3600" b="1" dirty="0" err="1"/>
              <a:t>R</a:t>
            </a:r>
            <a:r>
              <a:rPr lang="en-US" sz="3600" b="1" dirty="0" err="1" smtClean="0"/>
              <a:t>enstra</a:t>
            </a:r>
            <a:r>
              <a:rPr lang="en-US" sz="3600" b="1" dirty="0" smtClean="0"/>
              <a:t> FK UGM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AHS UGM</a:t>
            </a:r>
            <a:endParaRPr lang="en-US" sz="3600" dirty="0" smtClean="0"/>
          </a:p>
          <a:p>
            <a:pPr algn="r"/>
            <a:r>
              <a:rPr lang="en-US" sz="2800" dirty="0" smtClean="0"/>
              <a:t>Yogyakarta, 21 </a:t>
            </a:r>
            <a:r>
              <a:rPr lang="en-US" sz="2800" dirty="0" err="1" smtClean="0"/>
              <a:t>Oktober</a:t>
            </a:r>
            <a:r>
              <a:rPr lang="en-US" sz="2800" dirty="0" smtClean="0"/>
              <a:t> 2017</a:t>
            </a:r>
          </a:p>
          <a:p>
            <a:pPr algn="r"/>
            <a:r>
              <a:rPr lang="en-US" sz="4000" b="1" dirty="0" smtClean="0"/>
              <a:t> </a:t>
            </a:r>
          </a:p>
          <a:p>
            <a:pPr algn="r"/>
            <a:endParaRPr lang="en-US" sz="3200" b="1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054839"/>
              </p:ext>
            </p:extLst>
          </p:nvPr>
        </p:nvGraphicFramePr>
        <p:xfrm>
          <a:off x="107324" y="321971"/>
          <a:ext cx="10972800" cy="6117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194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3645" y="167425"/>
            <a:ext cx="2537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2017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69120" y="167425"/>
            <a:ext cx="2537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2018</a:t>
            </a:r>
            <a:endParaRPr lang="en-US" sz="40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014434" y="167425"/>
            <a:ext cx="25758" cy="6194738"/>
          </a:xfrm>
          <a:prstGeom prst="line">
            <a:avLst/>
          </a:prstGeom>
          <a:ln w="571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iped Right Arrow 10"/>
          <p:cNvSpPr/>
          <p:nvPr/>
        </p:nvSpPr>
        <p:spPr>
          <a:xfrm>
            <a:off x="631064" y="853226"/>
            <a:ext cx="5215943" cy="8500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Renstra</a:t>
            </a:r>
            <a:r>
              <a:rPr lang="en-US" dirty="0" smtClean="0"/>
              <a:t> UGM</a:t>
            </a:r>
            <a:endParaRPr lang="en-US" dirty="0"/>
          </a:p>
        </p:txBody>
      </p:sp>
      <p:sp>
        <p:nvSpPr>
          <p:cNvPr id="12" name="Striped Right Arrow 11"/>
          <p:cNvSpPr/>
          <p:nvPr/>
        </p:nvSpPr>
        <p:spPr>
          <a:xfrm>
            <a:off x="631063" y="1964029"/>
            <a:ext cx="5215943" cy="8500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Renstra</a:t>
            </a:r>
            <a:r>
              <a:rPr lang="en-US" dirty="0" smtClean="0"/>
              <a:t> AHS UGM</a:t>
            </a:r>
            <a:endParaRPr lang="en-US" dirty="0"/>
          </a:p>
        </p:txBody>
      </p:sp>
      <p:sp>
        <p:nvSpPr>
          <p:cNvPr id="13" name="Striped Right Arrow 12"/>
          <p:cNvSpPr/>
          <p:nvPr/>
        </p:nvSpPr>
        <p:spPr>
          <a:xfrm>
            <a:off x="631063" y="3082880"/>
            <a:ext cx="7096261" cy="8500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Renstra</a:t>
            </a:r>
            <a:r>
              <a:rPr lang="en-US" dirty="0" smtClean="0"/>
              <a:t> FK UGM</a:t>
            </a:r>
            <a:endParaRPr lang="en-US" dirty="0"/>
          </a:p>
        </p:txBody>
      </p:sp>
      <p:sp>
        <p:nvSpPr>
          <p:cNvPr id="14" name="Striped Right Arrow 13"/>
          <p:cNvSpPr/>
          <p:nvPr/>
        </p:nvSpPr>
        <p:spPr>
          <a:xfrm>
            <a:off x="631064" y="5512158"/>
            <a:ext cx="7096260" cy="85000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Renstra</a:t>
            </a:r>
            <a:r>
              <a:rPr lang="en-US" dirty="0" smtClean="0"/>
              <a:t> Departemen/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endParaRPr lang="en-US" dirty="0"/>
          </a:p>
        </p:txBody>
      </p:sp>
      <p:sp>
        <p:nvSpPr>
          <p:cNvPr id="15" name="Striped Right Arrow 14"/>
          <p:cNvSpPr/>
          <p:nvPr/>
        </p:nvSpPr>
        <p:spPr>
          <a:xfrm>
            <a:off x="631063" y="4375597"/>
            <a:ext cx="7096261" cy="850005"/>
          </a:xfrm>
          <a:prstGeom prst="stripedRightArrow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‘</a:t>
            </a:r>
            <a:r>
              <a:rPr lang="en-US" dirty="0" err="1" smtClean="0">
                <a:solidFill>
                  <a:schemeClr val="tx1"/>
                </a:solidFill>
              </a:rPr>
              <a:t>Renstra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kelompok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keilmuan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3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pPr algn="l"/>
            <a:r>
              <a:rPr lang="en-US" dirty="0" smtClean="0"/>
              <a:t>Tim </a:t>
            </a:r>
            <a:r>
              <a:rPr lang="en-US" dirty="0" err="1" smtClean="0"/>
              <a:t>perumus</a:t>
            </a:r>
            <a:r>
              <a:rPr lang="en-US" dirty="0" smtClean="0"/>
              <a:t> </a:t>
            </a:r>
            <a:r>
              <a:rPr lang="en-US" dirty="0" err="1" smtClean="0"/>
              <a:t>renstra</a:t>
            </a:r>
            <a:r>
              <a:rPr lang="en-US" dirty="0" smtClean="0"/>
              <a:t> FK UGM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1"/>
            <a:ext cx="5384800" cy="5335072"/>
          </a:xfrm>
          <a:solidFill>
            <a:schemeClr val="bg1"/>
          </a:solidFill>
        </p:spPr>
        <p:txBody>
          <a:bodyPr/>
          <a:lstStyle/>
          <a:p>
            <a:r>
              <a:rPr lang="en-US" sz="1900" dirty="0" smtClean="0"/>
              <a:t>Prof. Dr. Ova Emilia</a:t>
            </a:r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Gandes</a:t>
            </a:r>
            <a:r>
              <a:rPr lang="en-US" sz="1900" dirty="0" smtClean="0"/>
              <a:t> </a:t>
            </a:r>
            <a:r>
              <a:rPr lang="en-US" sz="1900" dirty="0" err="1" smtClean="0"/>
              <a:t>Retno</a:t>
            </a:r>
            <a:r>
              <a:rPr lang="en-US" sz="1900" dirty="0" smtClean="0"/>
              <a:t> </a:t>
            </a:r>
            <a:r>
              <a:rPr lang="en-US" sz="1900" dirty="0" err="1" smtClean="0"/>
              <a:t>Rahayu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Mahardika</a:t>
            </a:r>
            <a:r>
              <a:rPr lang="en-US" sz="1900" dirty="0" smtClean="0"/>
              <a:t> Agus W</a:t>
            </a:r>
          </a:p>
          <a:p>
            <a:r>
              <a:rPr lang="en-US" sz="1900" dirty="0" smtClean="0"/>
              <a:t>Dr Yodi Mahendradhata</a:t>
            </a:r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Meineni</a:t>
            </a:r>
            <a:r>
              <a:rPr lang="en-US" sz="1900" dirty="0" smtClean="0"/>
              <a:t> </a:t>
            </a:r>
            <a:r>
              <a:rPr lang="en-US" sz="1900" dirty="0" err="1" smtClean="0"/>
              <a:t>Sitaresmi</a:t>
            </a:r>
            <a:r>
              <a:rPr lang="en-US" sz="1900" dirty="0" smtClean="0"/>
              <a:t> </a:t>
            </a:r>
          </a:p>
          <a:p>
            <a:r>
              <a:rPr lang="en-US" sz="1900" dirty="0" smtClean="0"/>
              <a:t>Prof Dr </a:t>
            </a:r>
            <a:r>
              <a:rPr lang="en-US" sz="1900" dirty="0" err="1" smtClean="0"/>
              <a:t>Mustofa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Fitri</a:t>
            </a:r>
            <a:r>
              <a:rPr lang="en-US" sz="1900" dirty="0" smtClean="0"/>
              <a:t> </a:t>
            </a:r>
            <a:r>
              <a:rPr lang="en-US" sz="1900" dirty="0" err="1" smtClean="0"/>
              <a:t>Haryanti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Niken</a:t>
            </a:r>
            <a:r>
              <a:rPr lang="en-US" sz="1900" dirty="0" smtClean="0"/>
              <a:t> </a:t>
            </a:r>
            <a:r>
              <a:rPr lang="en-US" sz="1900" dirty="0" err="1" smtClean="0"/>
              <a:t>Trisnowati</a:t>
            </a:r>
            <a:endParaRPr lang="en-US" sz="1900" dirty="0" smtClean="0"/>
          </a:p>
          <a:p>
            <a:r>
              <a:rPr lang="en-US" sz="1900" dirty="0" smtClean="0"/>
              <a:t>Dr Sri </a:t>
            </a:r>
            <a:r>
              <a:rPr lang="en-US" sz="1900" dirty="0" err="1" smtClean="0"/>
              <a:t>Awalia</a:t>
            </a:r>
            <a:r>
              <a:rPr lang="en-US" sz="1900" dirty="0" smtClean="0"/>
              <a:t> </a:t>
            </a:r>
            <a:r>
              <a:rPr lang="en-US" sz="1900" dirty="0" err="1" smtClean="0"/>
              <a:t>Febriana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Budiono</a:t>
            </a:r>
            <a:r>
              <a:rPr lang="en-US" sz="1900" dirty="0" smtClean="0"/>
              <a:t> </a:t>
            </a:r>
            <a:r>
              <a:rPr lang="en-US" sz="1900" dirty="0" err="1" smtClean="0"/>
              <a:t>Santosa</a:t>
            </a:r>
            <a:endParaRPr lang="en-US" sz="1900" dirty="0" smtClean="0"/>
          </a:p>
          <a:p>
            <a:r>
              <a:rPr lang="en-US" sz="1900" dirty="0" smtClean="0"/>
              <a:t>Prof. Dr. M </a:t>
            </a:r>
            <a:r>
              <a:rPr lang="en-US" sz="1900" dirty="0" err="1" smtClean="0"/>
              <a:t>Juffrie</a:t>
            </a:r>
            <a:endParaRPr lang="en-US" sz="1900" dirty="0" smtClean="0"/>
          </a:p>
          <a:p>
            <a:r>
              <a:rPr lang="en-US" sz="1900" dirty="0" smtClean="0"/>
              <a:t>Prof. Dr. </a:t>
            </a:r>
            <a:r>
              <a:rPr lang="en-US" sz="1900" dirty="0" err="1" smtClean="0"/>
              <a:t>Laksono</a:t>
            </a:r>
            <a:r>
              <a:rPr lang="en-US" sz="1900" dirty="0" smtClean="0"/>
              <a:t> </a:t>
            </a:r>
            <a:r>
              <a:rPr lang="en-US" sz="1900" dirty="0" err="1" smtClean="0"/>
              <a:t>Trisnantoro</a:t>
            </a:r>
            <a:endParaRPr lang="en-US" sz="1900" dirty="0" smtClean="0"/>
          </a:p>
          <a:p>
            <a:r>
              <a:rPr lang="en-US" sz="1900" dirty="0" smtClean="0"/>
              <a:t>Prof. Dr Sri </a:t>
            </a:r>
            <a:r>
              <a:rPr lang="en-US" sz="1900" dirty="0" err="1" smtClean="0"/>
              <a:t>Suryawati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Arief</a:t>
            </a:r>
            <a:r>
              <a:rPr lang="en-US" sz="1900" dirty="0" smtClean="0"/>
              <a:t> </a:t>
            </a:r>
            <a:r>
              <a:rPr lang="en-US" sz="1900" dirty="0" err="1" smtClean="0"/>
              <a:t>Budiyanto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Andreasta</a:t>
            </a:r>
            <a:r>
              <a:rPr lang="en-US" sz="1900" dirty="0" smtClean="0"/>
              <a:t> </a:t>
            </a:r>
            <a:r>
              <a:rPr lang="en-US" sz="1900" dirty="0" err="1" smtClean="0"/>
              <a:t>Meliala</a:t>
            </a:r>
            <a:endParaRPr lang="en-US" sz="19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43001"/>
            <a:ext cx="5384800" cy="5335072"/>
          </a:xfrm>
        </p:spPr>
        <p:txBody>
          <a:bodyPr/>
          <a:lstStyle/>
          <a:p>
            <a:r>
              <a:rPr lang="en-US" sz="1900" dirty="0" smtClean="0"/>
              <a:t>Dr M </a:t>
            </a:r>
            <a:r>
              <a:rPr lang="en-US" sz="1900" dirty="0" err="1" smtClean="0"/>
              <a:t>Rosadi</a:t>
            </a:r>
            <a:r>
              <a:rPr lang="en-US" sz="1900" dirty="0" smtClean="0"/>
              <a:t> </a:t>
            </a:r>
            <a:r>
              <a:rPr lang="en-US" sz="1900" dirty="0" err="1" smtClean="0"/>
              <a:t>Seswandhana</a:t>
            </a:r>
            <a:endParaRPr lang="en-US" sz="1900" dirty="0" smtClean="0"/>
          </a:p>
          <a:p>
            <a:r>
              <a:rPr lang="en-US" sz="1900" dirty="0" smtClean="0"/>
              <a:t>Dr Lina </a:t>
            </a:r>
            <a:r>
              <a:rPr lang="en-US" sz="1900" dirty="0" err="1" smtClean="0"/>
              <a:t>Choridah</a:t>
            </a:r>
            <a:endParaRPr lang="en-US" sz="1900" dirty="0" smtClean="0"/>
          </a:p>
          <a:p>
            <a:r>
              <a:rPr lang="en-US" sz="1900" dirty="0" smtClean="0"/>
              <a:t>Dr Tri </a:t>
            </a:r>
            <a:r>
              <a:rPr lang="en-US" sz="1900" dirty="0" err="1" smtClean="0"/>
              <a:t>Wibawa</a:t>
            </a:r>
            <a:endParaRPr lang="en-US" sz="1900" dirty="0" smtClean="0"/>
          </a:p>
          <a:p>
            <a:r>
              <a:rPr lang="en-US" sz="1900" dirty="0" smtClean="0"/>
              <a:t>Dr Toto </a:t>
            </a:r>
            <a:r>
              <a:rPr lang="en-US" sz="1900" dirty="0" err="1" smtClean="0"/>
              <a:t>Sudargo</a:t>
            </a:r>
            <a:endParaRPr lang="en-US" sz="1900" dirty="0" smtClean="0"/>
          </a:p>
          <a:p>
            <a:r>
              <a:rPr lang="en-US" sz="1900" dirty="0" smtClean="0"/>
              <a:t>Dr Lely </a:t>
            </a:r>
            <a:r>
              <a:rPr lang="en-US" sz="1900" dirty="0" err="1" smtClean="0"/>
              <a:t>Lusmilasari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Windarwati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Haryo</a:t>
            </a:r>
            <a:r>
              <a:rPr lang="en-US" sz="1900" dirty="0" smtClean="0"/>
              <a:t> </a:t>
            </a:r>
            <a:r>
              <a:rPr lang="en-US" sz="1900" dirty="0" err="1" smtClean="0"/>
              <a:t>Bismantoro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Dody</a:t>
            </a:r>
            <a:r>
              <a:rPr lang="en-US" sz="1900" dirty="0" smtClean="0"/>
              <a:t> </a:t>
            </a:r>
            <a:r>
              <a:rPr lang="en-US" sz="1900" dirty="0" err="1" smtClean="0"/>
              <a:t>Hendro</a:t>
            </a:r>
            <a:r>
              <a:rPr lang="en-US" sz="1900" dirty="0" smtClean="0"/>
              <a:t> </a:t>
            </a:r>
            <a:r>
              <a:rPr lang="en-US" sz="1900" dirty="0" err="1" smtClean="0"/>
              <a:t>Susilo</a:t>
            </a:r>
            <a:endParaRPr lang="en-US" sz="1900" dirty="0" smtClean="0"/>
          </a:p>
          <a:p>
            <a:r>
              <a:rPr lang="en-US" sz="1900" dirty="0" smtClean="0"/>
              <a:t>Dr </a:t>
            </a:r>
            <a:r>
              <a:rPr lang="en-US" sz="1900" dirty="0" err="1" smtClean="0"/>
              <a:t>Fera</a:t>
            </a:r>
            <a:r>
              <a:rPr lang="en-US" sz="1900" dirty="0" smtClean="0"/>
              <a:t> </a:t>
            </a:r>
            <a:r>
              <a:rPr lang="en-US" sz="1900" dirty="0" err="1" smtClean="0"/>
              <a:t>Hidayati</a:t>
            </a:r>
            <a:endParaRPr lang="en-US" sz="1900" dirty="0" smtClean="0"/>
          </a:p>
          <a:p>
            <a:r>
              <a:rPr lang="en-US" sz="1900" dirty="0" err="1" smtClean="0"/>
              <a:t>Ketua</a:t>
            </a:r>
            <a:r>
              <a:rPr lang="en-US" sz="1900" dirty="0" smtClean="0"/>
              <a:t> BEM FK UGM</a:t>
            </a:r>
          </a:p>
          <a:p>
            <a:r>
              <a:rPr lang="en-US" sz="1900" dirty="0" err="1" smtClean="0"/>
              <a:t>Yulistiarini</a:t>
            </a:r>
            <a:r>
              <a:rPr lang="en-US" sz="1900" dirty="0" smtClean="0"/>
              <a:t> </a:t>
            </a:r>
            <a:r>
              <a:rPr lang="en-US" sz="1900" dirty="0" err="1" smtClean="0"/>
              <a:t>Kumaraningrum</a:t>
            </a:r>
            <a:endParaRPr lang="en-US" sz="1900" dirty="0" smtClean="0"/>
          </a:p>
          <a:p>
            <a:r>
              <a:rPr lang="en-US" sz="1900" dirty="0" err="1" smtClean="0"/>
              <a:t>Puput</a:t>
            </a:r>
            <a:r>
              <a:rPr lang="en-US" sz="1900" dirty="0" smtClean="0"/>
              <a:t> </a:t>
            </a:r>
            <a:r>
              <a:rPr lang="en-US" sz="1900" dirty="0" err="1" smtClean="0"/>
              <a:t>Putri</a:t>
            </a:r>
            <a:r>
              <a:rPr lang="en-US" sz="1900" dirty="0" smtClean="0"/>
              <a:t> </a:t>
            </a:r>
            <a:r>
              <a:rPr lang="en-US" sz="1900" dirty="0" err="1" smtClean="0"/>
              <a:t>Wijayanti</a:t>
            </a:r>
            <a:endParaRPr lang="en-US" sz="1900" dirty="0" smtClean="0"/>
          </a:p>
          <a:p>
            <a:r>
              <a:rPr lang="en-US" sz="1900" dirty="0" err="1" smtClean="0"/>
              <a:t>Aris</a:t>
            </a:r>
            <a:r>
              <a:rPr lang="en-US" sz="1900" dirty="0" smtClean="0"/>
              <a:t> </a:t>
            </a:r>
            <a:r>
              <a:rPr lang="en-US" sz="1900" dirty="0" err="1" smtClean="0"/>
              <a:t>Setyowati</a:t>
            </a:r>
            <a:endParaRPr lang="en-US" sz="1900" dirty="0" smtClean="0"/>
          </a:p>
          <a:p>
            <a:r>
              <a:rPr lang="en-US" sz="1900" dirty="0" smtClean="0"/>
              <a:t>Randy </a:t>
            </a:r>
            <a:r>
              <a:rPr lang="en-US" sz="1900" dirty="0" err="1" smtClean="0"/>
              <a:t>Prihandoko</a:t>
            </a:r>
            <a:endParaRPr lang="en-US" sz="1900" dirty="0" smtClean="0"/>
          </a:p>
          <a:p>
            <a:r>
              <a:rPr lang="en-US" sz="1900" dirty="0" err="1" smtClean="0"/>
              <a:t>Catur</a:t>
            </a:r>
            <a:r>
              <a:rPr lang="en-US" sz="1900" dirty="0" smtClean="0"/>
              <a:t> </a:t>
            </a:r>
            <a:r>
              <a:rPr lang="en-US" sz="1900" dirty="0" err="1" smtClean="0"/>
              <a:t>Ardhiansyah</a:t>
            </a:r>
            <a:r>
              <a:rPr lang="en-US" sz="1900" dirty="0" smtClean="0"/>
              <a:t> </a:t>
            </a:r>
            <a:r>
              <a:rPr lang="en-US" sz="1900" dirty="0" err="1" smtClean="0"/>
              <a:t>Asrofi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44783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7" y="1600200"/>
            <a:ext cx="11324823" cy="4864994"/>
          </a:xfrm>
          <a:solidFill>
            <a:schemeClr val="bg1"/>
          </a:solidFill>
        </p:spPr>
        <p:txBody>
          <a:bodyPr/>
          <a:lstStyle/>
          <a:p>
            <a:r>
              <a:rPr lang="en-US" b="1" dirty="0" err="1" smtClean="0"/>
              <a:t>Kelompok</a:t>
            </a:r>
            <a:r>
              <a:rPr lang="en-US" b="1" dirty="0" smtClean="0"/>
              <a:t> 1: </a:t>
            </a:r>
            <a:r>
              <a:rPr lang="en-US" dirty="0" err="1" smtClean="0"/>
              <a:t>Kepala</a:t>
            </a:r>
            <a:r>
              <a:rPr lang="en-US" dirty="0" smtClean="0"/>
              <a:t> Departemen;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; </a:t>
            </a:r>
            <a:r>
              <a:rPr lang="en-US" dirty="0" err="1" smtClean="0"/>
              <a:t>Pengurus</a:t>
            </a:r>
            <a:r>
              <a:rPr lang="en-US" dirty="0" smtClean="0"/>
              <a:t> </a:t>
            </a:r>
            <a:r>
              <a:rPr lang="en-US" dirty="0" err="1" smtClean="0"/>
              <a:t>Kagamadok</a:t>
            </a:r>
            <a:r>
              <a:rPr lang="en-US" dirty="0" smtClean="0"/>
              <a:t>/alumni</a:t>
            </a:r>
          </a:p>
          <a:p>
            <a:r>
              <a:rPr lang="en-US" b="1" dirty="0" err="1" smtClean="0"/>
              <a:t>Kelompok</a:t>
            </a:r>
            <a:r>
              <a:rPr lang="en-US" b="1" dirty="0" smtClean="0"/>
              <a:t> 2: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mahasiswa,tenaga</a:t>
            </a:r>
            <a:r>
              <a:rPr lang="en-US" dirty="0" smtClean="0"/>
              <a:t> </a:t>
            </a:r>
            <a:r>
              <a:rPr lang="en-US" dirty="0" err="1" smtClean="0"/>
              <a:t>kependidikan</a:t>
            </a:r>
            <a:endParaRPr lang="en-US" dirty="0" smtClean="0"/>
          </a:p>
          <a:p>
            <a:r>
              <a:rPr lang="en-US" b="1" dirty="0" err="1" smtClean="0"/>
              <a:t>Kelompok</a:t>
            </a:r>
            <a:r>
              <a:rPr lang="en-US" b="1" dirty="0" smtClean="0"/>
              <a:t> 3: </a:t>
            </a:r>
            <a:r>
              <a:rPr lang="en-US" dirty="0" smtClean="0"/>
              <a:t>Tim AHS; </a:t>
            </a:r>
            <a:r>
              <a:rPr lang="en-US" dirty="0" err="1"/>
              <a:t>r</a:t>
            </a:r>
            <a:r>
              <a:rPr lang="en-US" dirty="0" err="1" smtClean="0"/>
              <a:t>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, </a:t>
            </a:r>
            <a:r>
              <a:rPr lang="en-US" dirty="0" err="1" smtClean="0"/>
              <a:t>dinas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0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 err="1" smtClean="0"/>
              <a:t>Disain</a:t>
            </a:r>
            <a:r>
              <a:rPr lang="en-US" sz="4000" dirty="0" smtClean="0"/>
              <a:t> workshop </a:t>
            </a:r>
            <a:r>
              <a:rPr lang="en-US" sz="4000" dirty="0" err="1" smtClean="0"/>
              <a:t>renstra</a:t>
            </a:r>
            <a:r>
              <a:rPr lang="en-US" sz="4000" dirty="0" smtClean="0"/>
              <a:t> FK UGM </a:t>
            </a:r>
            <a:r>
              <a:rPr lang="en-US" sz="4000" dirty="0" err="1" smtClean="0"/>
              <a:t>dan</a:t>
            </a:r>
            <a:r>
              <a:rPr lang="en-US" sz="4000" dirty="0" smtClean="0"/>
              <a:t> AHS UGM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379239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61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38600" y="2001838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1" dirty="0" err="1" smtClean="0">
                <a:solidFill>
                  <a:prstClr val="black"/>
                </a:solidFill>
              </a:rPr>
              <a:t>Terima</a:t>
            </a:r>
            <a:r>
              <a:rPr lang="en-US" sz="7200" b="1" dirty="0" smtClean="0">
                <a:solidFill>
                  <a:prstClr val="black"/>
                </a:solidFill>
              </a:rPr>
              <a:t> </a:t>
            </a:r>
            <a:r>
              <a:rPr lang="en-US" sz="7200" b="1" dirty="0" err="1" smtClean="0">
                <a:solidFill>
                  <a:prstClr val="black"/>
                </a:solidFill>
              </a:rPr>
              <a:t>kasih</a:t>
            </a:r>
            <a:endParaRPr lang="en-US" sz="7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361737"/>
      </p:ext>
    </p:extLst>
  </p:cSld>
  <p:clrMapOvr>
    <a:masterClrMapping/>
  </p:clrMapOvr>
  <p:transition advTm="45491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15292</TotalTime>
  <Words>200</Words>
  <Application>Microsoft Office PowerPoint</Application>
  <PresentationFormat>Custom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2_Office Theme</vt:lpstr>
      <vt:lpstr>PowerPoint Presentation</vt:lpstr>
      <vt:lpstr>PowerPoint Presentation</vt:lpstr>
      <vt:lpstr>PowerPoint Presentation</vt:lpstr>
      <vt:lpstr>Tim perumus renstra FK UGM</vt:lpstr>
      <vt:lpstr>Pembagian kelompok</vt:lpstr>
      <vt:lpstr>Disain workshop renstra FK UGM dan AHS UGM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Toshiba</cp:lastModifiedBy>
  <cp:revision>111</cp:revision>
  <cp:lastPrinted>2017-10-21T00:06:12Z</cp:lastPrinted>
  <dcterms:created xsi:type="dcterms:W3CDTF">2016-10-06T12:46:54Z</dcterms:created>
  <dcterms:modified xsi:type="dcterms:W3CDTF">2017-10-21T01:38:18Z</dcterms:modified>
</cp:coreProperties>
</file>