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2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/>
              <a:t>N</a:t>
            </a:r>
            <a:r>
              <a:rPr lang="en-US" sz="5400" b="1" dirty="0" smtClean="0"/>
              <a:t>ama </a:t>
            </a:r>
            <a:r>
              <a:rPr lang="en-US" sz="5400" b="1" dirty="0" err="1" smtClean="0"/>
              <a:t>kelompok</a:t>
            </a:r>
            <a:r>
              <a:rPr lang="en-US" sz="5400" b="1" dirty="0" smtClean="0"/>
              <a:t>/unit </a:t>
            </a:r>
            <a:r>
              <a:rPr lang="en-US" sz="5400" b="1" dirty="0" err="1" smtClean="0"/>
              <a:t>kerja</a:t>
            </a:r>
            <a:r>
              <a:rPr lang="en-US" sz="5400" b="1" dirty="0" smtClean="0"/>
              <a:t>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  <a:endParaRPr lang="fi-FI" dirty="0" smtClean="0"/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  <a:endParaRPr lang="fi-FI" dirty="0" smtClean="0"/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17226</TotalTime>
  <Words>37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Yodi Mahendradhata</cp:lastModifiedBy>
  <cp:revision>148</cp:revision>
  <dcterms:created xsi:type="dcterms:W3CDTF">2016-10-06T12:46:54Z</dcterms:created>
  <dcterms:modified xsi:type="dcterms:W3CDTF">2017-11-16T15:56:10Z</dcterms:modified>
</cp:coreProperties>
</file>