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27/12/2017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dirty="0" smtClean="0"/>
              <a:t>Nama Unit Kerja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1: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3: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4: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60</Words>
  <Application>Microsoft Office PowerPoint</Application>
  <PresentationFormat>Widescreen</PresentationFormat>
  <Paragraphs>490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Nama Unit Kerja</vt:lpstr>
      <vt:lpstr>Tujuan 1:</vt:lpstr>
      <vt:lpstr>Tujuan 2:</vt:lpstr>
      <vt:lpstr>Tujuan 3:</vt:lpstr>
      <vt:lpstr>Tujuan 4: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Afi Mahmuda</cp:lastModifiedBy>
  <cp:revision>7</cp:revision>
  <dcterms:created xsi:type="dcterms:W3CDTF">2017-12-27T08:02:10Z</dcterms:created>
  <dcterms:modified xsi:type="dcterms:W3CDTF">2017-12-27T08:25:28Z</dcterms:modified>
</cp:coreProperties>
</file>