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2" r:id="rId3"/>
    <p:sldId id="268" r:id="rId4"/>
    <p:sldId id="267" r:id="rId5"/>
    <p:sldId id="271" r:id="rId6"/>
    <p:sldId id="286" r:id="rId7"/>
    <p:sldId id="269" r:id="rId8"/>
    <p:sldId id="287" r:id="rId9"/>
    <p:sldId id="288" r:id="rId10"/>
    <p:sldId id="273" r:id="rId11"/>
    <p:sldId id="263" r:id="rId12"/>
    <p:sldId id="297" r:id="rId13"/>
    <p:sldId id="294" r:id="rId14"/>
    <p:sldId id="293" r:id="rId15"/>
    <p:sldId id="295" r:id="rId16"/>
    <p:sldId id="291" r:id="rId17"/>
    <p:sldId id="276" r:id="rId18"/>
    <p:sldId id="270" r:id="rId19"/>
    <p:sldId id="285" r:id="rId20"/>
    <p:sldId id="261" r:id="rId21"/>
    <p:sldId id="258" r:id="rId22"/>
    <p:sldId id="274" r:id="rId23"/>
    <p:sldId id="281" r:id="rId24"/>
    <p:sldId id="282" r:id="rId25"/>
    <p:sldId id="283" r:id="rId26"/>
    <p:sldId id="279" r:id="rId27"/>
    <p:sldId id="257" r:id="rId28"/>
    <p:sldId id="289" r:id="rId29"/>
    <p:sldId id="275" r:id="rId30"/>
    <p:sldId id="298" r:id="rId31"/>
    <p:sldId id="277" r:id="rId32"/>
    <p:sldId id="272" r:id="rId33"/>
    <p:sldId id="284" r:id="rId34"/>
    <p:sldId id="2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1D0DD5-ED8A-4480-A4B6-8A18D8BDA1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2F3E2A-51D5-4D3D-B311-49725FB3E0F7}">
      <dgm:prSet phldrT="[Text]"/>
      <dgm:spPr/>
      <dgm:t>
        <a:bodyPr/>
        <a:lstStyle/>
        <a:p>
          <a:r>
            <a:rPr lang="en-US" dirty="0" smtClean="0"/>
            <a:t>Digital qualitative methods</a:t>
          </a:r>
          <a:endParaRPr lang="en-US" dirty="0"/>
        </a:p>
      </dgm:t>
    </dgm:pt>
    <dgm:pt modelId="{8DACC70D-258D-40F4-97CF-556DDD595795}" type="parTrans" cxnId="{C2FB2348-4C02-404D-97A9-0A8106A05704}">
      <dgm:prSet/>
      <dgm:spPr/>
      <dgm:t>
        <a:bodyPr/>
        <a:lstStyle/>
        <a:p>
          <a:endParaRPr lang="en-US"/>
        </a:p>
      </dgm:t>
    </dgm:pt>
    <dgm:pt modelId="{B57411CC-8136-49BF-9F04-9421E30A52E8}" type="sibTrans" cxnId="{C2FB2348-4C02-404D-97A9-0A8106A05704}">
      <dgm:prSet/>
      <dgm:spPr/>
      <dgm:t>
        <a:bodyPr/>
        <a:lstStyle/>
        <a:p>
          <a:endParaRPr lang="en-US"/>
        </a:p>
      </dgm:t>
    </dgm:pt>
    <dgm:pt modelId="{A1A273CD-1196-493C-951A-A3FC00A4903C}">
      <dgm:prSet phldrT="[Text]"/>
      <dgm:spPr/>
      <dgm:t>
        <a:bodyPr/>
        <a:lstStyle/>
        <a:p>
          <a:r>
            <a:rPr lang="en-US" dirty="0" smtClean="0"/>
            <a:t>Online interviews and FGDs</a:t>
          </a:r>
          <a:endParaRPr lang="en-US" dirty="0"/>
        </a:p>
      </dgm:t>
    </dgm:pt>
    <dgm:pt modelId="{B77C57E8-C0BF-4232-AF53-540775D53D37}" type="parTrans" cxnId="{987D8BF8-2A6D-4040-945B-0AB1EF9D6D0E}">
      <dgm:prSet/>
      <dgm:spPr/>
      <dgm:t>
        <a:bodyPr/>
        <a:lstStyle/>
        <a:p>
          <a:endParaRPr lang="en-US"/>
        </a:p>
      </dgm:t>
    </dgm:pt>
    <dgm:pt modelId="{720F014C-126D-4D25-A475-1903A780ED1E}" type="sibTrans" cxnId="{987D8BF8-2A6D-4040-945B-0AB1EF9D6D0E}">
      <dgm:prSet/>
      <dgm:spPr/>
      <dgm:t>
        <a:bodyPr/>
        <a:lstStyle/>
        <a:p>
          <a:endParaRPr lang="en-US"/>
        </a:p>
      </dgm:t>
    </dgm:pt>
    <dgm:pt modelId="{53285AC0-5A0A-468A-BC1B-B38584A4F064}">
      <dgm:prSet phldrT="[Text]"/>
      <dgm:spPr/>
      <dgm:t>
        <a:bodyPr/>
        <a:lstStyle/>
        <a:p>
          <a:r>
            <a:rPr lang="en-US" dirty="0" smtClean="0"/>
            <a:t>Applied anthropology method</a:t>
          </a:r>
          <a:endParaRPr lang="en-US" dirty="0"/>
        </a:p>
      </dgm:t>
    </dgm:pt>
    <dgm:pt modelId="{D811663B-D4D1-481C-9AA5-C1ED4568E3A7}" type="parTrans" cxnId="{46557161-8D3B-46CF-AC15-2F3168DC826E}">
      <dgm:prSet/>
      <dgm:spPr/>
      <dgm:t>
        <a:bodyPr/>
        <a:lstStyle/>
        <a:p>
          <a:endParaRPr lang="en-US"/>
        </a:p>
      </dgm:t>
    </dgm:pt>
    <dgm:pt modelId="{5A3F092B-EBE9-47C8-9DBB-4B5610D3BFAA}" type="sibTrans" cxnId="{46557161-8D3B-46CF-AC15-2F3168DC826E}">
      <dgm:prSet/>
      <dgm:spPr/>
      <dgm:t>
        <a:bodyPr/>
        <a:lstStyle/>
        <a:p>
          <a:endParaRPr lang="en-US"/>
        </a:p>
      </dgm:t>
    </dgm:pt>
    <dgm:pt modelId="{9E6D0ACE-D93C-4C2A-ABCF-EA08596975B9}">
      <dgm:prSet phldrT="[Text]"/>
      <dgm:spPr/>
      <dgm:t>
        <a:bodyPr/>
        <a:lstStyle/>
        <a:p>
          <a:r>
            <a:rPr lang="en-US" dirty="0" smtClean="0"/>
            <a:t>Complexity theory</a:t>
          </a:r>
          <a:endParaRPr lang="en-US" dirty="0"/>
        </a:p>
      </dgm:t>
    </dgm:pt>
    <dgm:pt modelId="{6BF4C68C-7D8D-4BDD-A004-23695EEF1CF4}" type="parTrans" cxnId="{B167FFB9-89F6-421A-A8D5-CDAFAFAF5799}">
      <dgm:prSet/>
      <dgm:spPr/>
      <dgm:t>
        <a:bodyPr/>
        <a:lstStyle/>
        <a:p>
          <a:endParaRPr lang="en-US"/>
        </a:p>
      </dgm:t>
    </dgm:pt>
    <dgm:pt modelId="{907B308D-7062-4A64-A457-62F2BF876D12}" type="sibTrans" cxnId="{B167FFB9-89F6-421A-A8D5-CDAFAFAF5799}">
      <dgm:prSet/>
      <dgm:spPr/>
      <dgm:t>
        <a:bodyPr/>
        <a:lstStyle/>
        <a:p>
          <a:endParaRPr lang="en-US"/>
        </a:p>
      </dgm:t>
    </dgm:pt>
    <dgm:pt modelId="{E8E8D30E-3ADA-4E38-85DD-9A93A3FB0943}">
      <dgm:prSet phldrT="[Text]"/>
      <dgm:spPr/>
      <dgm:t>
        <a:bodyPr/>
        <a:lstStyle/>
        <a:p>
          <a:r>
            <a:rPr lang="en-US" dirty="0" smtClean="0"/>
            <a:t>Intersections of qualitative research practices with science</a:t>
          </a:r>
          <a:endParaRPr lang="en-US" dirty="0"/>
        </a:p>
      </dgm:t>
    </dgm:pt>
    <dgm:pt modelId="{0EF64F9B-15BE-4B11-8793-E640188AABAF}" type="parTrans" cxnId="{5A8CB6F0-0D0B-4460-9232-EB95DF819566}">
      <dgm:prSet/>
      <dgm:spPr/>
      <dgm:t>
        <a:bodyPr/>
        <a:lstStyle/>
        <a:p>
          <a:endParaRPr lang="en-US"/>
        </a:p>
      </dgm:t>
    </dgm:pt>
    <dgm:pt modelId="{FBBB8E4D-A401-4F4F-ACA6-F99939839F14}" type="sibTrans" cxnId="{5A8CB6F0-0D0B-4460-9232-EB95DF819566}">
      <dgm:prSet/>
      <dgm:spPr/>
      <dgm:t>
        <a:bodyPr/>
        <a:lstStyle/>
        <a:p>
          <a:endParaRPr lang="en-US"/>
        </a:p>
      </dgm:t>
    </dgm:pt>
    <dgm:pt modelId="{BC3D7C16-FAB0-4D93-9CB6-DDAE797BDC68}">
      <dgm:prSet phldrT="[Text]"/>
      <dgm:spPr/>
      <dgm:t>
        <a:bodyPr/>
        <a:lstStyle/>
        <a:p>
          <a:r>
            <a:rPr lang="en-US" dirty="0" smtClean="0"/>
            <a:t>Design-based research</a:t>
          </a:r>
          <a:endParaRPr lang="en-US" dirty="0"/>
        </a:p>
      </dgm:t>
    </dgm:pt>
    <dgm:pt modelId="{965E477B-C0C3-485D-9584-67533BCAED68}" type="parTrans" cxnId="{FFB0293F-BA88-4D51-8D6F-4F231725E7B7}">
      <dgm:prSet/>
      <dgm:spPr/>
      <dgm:t>
        <a:bodyPr/>
        <a:lstStyle/>
        <a:p>
          <a:endParaRPr lang="en-US"/>
        </a:p>
      </dgm:t>
    </dgm:pt>
    <dgm:pt modelId="{C23CAC73-84CE-4E46-B30A-38070AE16C36}" type="sibTrans" cxnId="{FFB0293F-BA88-4D51-8D6F-4F231725E7B7}">
      <dgm:prSet/>
      <dgm:spPr/>
      <dgm:t>
        <a:bodyPr/>
        <a:lstStyle/>
        <a:p>
          <a:endParaRPr lang="en-US"/>
        </a:p>
      </dgm:t>
    </dgm:pt>
    <dgm:pt modelId="{F0D64DB5-679A-46B4-BFFA-55CFD8075FBE}">
      <dgm:prSet phldrT="[Text]"/>
      <dgm:spPr/>
      <dgm:t>
        <a:bodyPr/>
        <a:lstStyle/>
        <a:p>
          <a:r>
            <a:rPr lang="en-US" dirty="0" smtClean="0"/>
            <a:t>Critical race theory approach</a:t>
          </a:r>
          <a:endParaRPr lang="en-US" dirty="0"/>
        </a:p>
      </dgm:t>
    </dgm:pt>
    <dgm:pt modelId="{B118F777-27E4-407F-BD32-60BFE567C8EA}" type="parTrans" cxnId="{AF6EF505-8FCF-430A-BE96-16A4B9964FF7}">
      <dgm:prSet/>
      <dgm:spPr/>
      <dgm:t>
        <a:bodyPr/>
        <a:lstStyle/>
        <a:p>
          <a:endParaRPr lang="en-US"/>
        </a:p>
      </dgm:t>
    </dgm:pt>
    <dgm:pt modelId="{4EE9D0B1-03E3-496C-9433-B15EA4482ECE}" type="sibTrans" cxnId="{AF6EF505-8FCF-430A-BE96-16A4B9964FF7}">
      <dgm:prSet/>
      <dgm:spPr/>
      <dgm:t>
        <a:bodyPr/>
        <a:lstStyle/>
        <a:p>
          <a:endParaRPr lang="en-US"/>
        </a:p>
      </dgm:t>
    </dgm:pt>
    <dgm:pt modelId="{14887892-3FD5-46B3-BDB9-ECA92DED77FB}" type="pres">
      <dgm:prSet presAssocID="{E31D0DD5-ED8A-4480-A4B6-8A18D8BDA1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A24A8F-69E0-4F55-8F2E-3C3102BE1B97}" type="pres">
      <dgm:prSet presAssocID="{692F3E2A-51D5-4D3D-B311-49725FB3E0F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03E57-4CD2-45BF-94B1-642A1E718C18}" type="pres">
      <dgm:prSet presAssocID="{B57411CC-8136-49BF-9F04-9421E30A52E8}" presName="sibTrans" presStyleCnt="0"/>
      <dgm:spPr/>
    </dgm:pt>
    <dgm:pt modelId="{839BEB15-980D-452C-925D-B96B25763CC2}" type="pres">
      <dgm:prSet presAssocID="{A1A273CD-1196-493C-951A-A3FC00A4903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58BD6-C702-4DB9-8C7C-6C956F8E8DB3}" type="pres">
      <dgm:prSet presAssocID="{720F014C-126D-4D25-A475-1903A780ED1E}" presName="sibTrans" presStyleCnt="0"/>
      <dgm:spPr/>
    </dgm:pt>
    <dgm:pt modelId="{4010D4C6-EFE5-4490-8EAA-6A65FDF549EC}" type="pres">
      <dgm:prSet presAssocID="{53285AC0-5A0A-468A-BC1B-B38584A4F06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D1BF3-EB66-4B8F-8960-65475C828EC0}" type="pres">
      <dgm:prSet presAssocID="{5A3F092B-EBE9-47C8-9DBB-4B5610D3BFAA}" presName="sibTrans" presStyleCnt="0"/>
      <dgm:spPr/>
    </dgm:pt>
    <dgm:pt modelId="{AE34BB1F-DBD0-4B0A-B2A2-A974AD822AF7}" type="pres">
      <dgm:prSet presAssocID="{9E6D0ACE-D93C-4C2A-ABCF-EA08596975B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520A08-2FB9-4E5A-AD3C-A5C7104C304C}" type="pres">
      <dgm:prSet presAssocID="{907B308D-7062-4A64-A457-62F2BF876D12}" presName="sibTrans" presStyleCnt="0"/>
      <dgm:spPr/>
    </dgm:pt>
    <dgm:pt modelId="{C5FF7C02-E684-46F6-A5D6-F27406319A7C}" type="pres">
      <dgm:prSet presAssocID="{E8E8D30E-3ADA-4E38-85DD-9A93A3FB094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D8A10-6166-4600-8125-6644563910D8}" type="pres">
      <dgm:prSet presAssocID="{FBBB8E4D-A401-4F4F-ACA6-F99939839F14}" presName="sibTrans" presStyleCnt="0"/>
      <dgm:spPr/>
    </dgm:pt>
    <dgm:pt modelId="{204F3588-6079-4621-8CEB-18FAEFA12C4D}" type="pres">
      <dgm:prSet presAssocID="{BC3D7C16-FAB0-4D93-9CB6-DDAE797BDC6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695D7-BCB8-4543-8F62-CF2F36503058}" type="pres">
      <dgm:prSet presAssocID="{C23CAC73-84CE-4E46-B30A-38070AE16C36}" presName="sibTrans" presStyleCnt="0"/>
      <dgm:spPr/>
    </dgm:pt>
    <dgm:pt modelId="{405F3009-FF43-417B-B4AA-A0FED15816C9}" type="pres">
      <dgm:prSet presAssocID="{F0D64DB5-679A-46B4-BFFA-55CFD8075FB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50CA08-4C21-4A23-882A-24D28E4377A7}" type="presOf" srcId="{9E6D0ACE-D93C-4C2A-ABCF-EA08596975B9}" destId="{AE34BB1F-DBD0-4B0A-B2A2-A974AD822AF7}" srcOrd="0" destOrd="0" presId="urn:microsoft.com/office/officeart/2005/8/layout/default"/>
    <dgm:cxn modelId="{C024E3AC-F296-4744-B48A-FC62CC1176B1}" type="presOf" srcId="{E31D0DD5-ED8A-4480-A4B6-8A18D8BDA1CE}" destId="{14887892-3FD5-46B3-BDB9-ECA92DED77FB}" srcOrd="0" destOrd="0" presId="urn:microsoft.com/office/officeart/2005/8/layout/default"/>
    <dgm:cxn modelId="{B167FFB9-89F6-421A-A8D5-CDAFAFAF5799}" srcId="{E31D0DD5-ED8A-4480-A4B6-8A18D8BDA1CE}" destId="{9E6D0ACE-D93C-4C2A-ABCF-EA08596975B9}" srcOrd="3" destOrd="0" parTransId="{6BF4C68C-7D8D-4BDD-A004-23695EEF1CF4}" sibTransId="{907B308D-7062-4A64-A457-62F2BF876D12}"/>
    <dgm:cxn modelId="{0A95B94B-E711-4CF6-AD71-A3BB07C419B3}" type="presOf" srcId="{F0D64DB5-679A-46B4-BFFA-55CFD8075FBE}" destId="{405F3009-FF43-417B-B4AA-A0FED15816C9}" srcOrd="0" destOrd="0" presId="urn:microsoft.com/office/officeart/2005/8/layout/default"/>
    <dgm:cxn modelId="{E9739B81-B482-4AB3-98F3-AAE305B52744}" type="presOf" srcId="{53285AC0-5A0A-468A-BC1B-B38584A4F064}" destId="{4010D4C6-EFE5-4490-8EAA-6A65FDF549EC}" srcOrd="0" destOrd="0" presId="urn:microsoft.com/office/officeart/2005/8/layout/default"/>
    <dgm:cxn modelId="{C2FB2348-4C02-404D-97A9-0A8106A05704}" srcId="{E31D0DD5-ED8A-4480-A4B6-8A18D8BDA1CE}" destId="{692F3E2A-51D5-4D3D-B311-49725FB3E0F7}" srcOrd="0" destOrd="0" parTransId="{8DACC70D-258D-40F4-97CF-556DDD595795}" sibTransId="{B57411CC-8136-49BF-9F04-9421E30A52E8}"/>
    <dgm:cxn modelId="{BEE0D5FA-D869-411F-AB89-49F4FE92C003}" type="presOf" srcId="{E8E8D30E-3ADA-4E38-85DD-9A93A3FB0943}" destId="{C5FF7C02-E684-46F6-A5D6-F27406319A7C}" srcOrd="0" destOrd="0" presId="urn:microsoft.com/office/officeart/2005/8/layout/default"/>
    <dgm:cxn modelId="{5A8CB6F0-0D0B-4460-9232-EB95DF819566}" srcId="{E31D0DD5-ED8A-4480-A4B6-8A18D8BDA1CE}" destId="{E8E8D30E-3ADA-4E38-85DD-9A93A3FB0943}" srcOrd="4" destOrd="0" parTransId="{0EF64F9B-15BE-4B11-8793-E640188AABAF}" sibTransId="{FBBB8E4D-A401-4F4F-ACA6-F99939839F14}"/>
    <dgm:cxn modelId="{AF6EF505-8FCF-430A-BE96-16A4B9964FF7}" srcId="{E31D0DD5-ED8A-4480-A4B6-8A18D8BDA1CE}" destId="{F0D64DB5-679A-46B4-BFFA-55CFD8075FBE}" srcOrd="6" destOrd="0" parTransId="{B118F777-27E4-407F-BD32-60BFE567C8EA}" sibTransId="{4EE9D0B1-03E3-496C-9433-B15EA4482ECE}"/>
    <dgm:cxn modelId="{0AA913E9-B5C5-4EF8-A26F-E44E7EFDC187}" type="presOf" srcId="{692F3E2A-51D5-4D3D-B311-49725FB3E0F7}" destId="{E0A24A8F-69E0-4F55-8F2E-3C3102BE1B97}" srcOrd="0" destOrd="0" presId="urn:microsoft.com/office/officeart/2005/8/layout/default"/>
    <dgm:cxn modelId="{2DE13361-9CC4-4819-B6F0-6EDEDB40869B}" type="presOf" srcId="{BC3D7C16-FAB0-4D93-9CB6-DDAE797BDC68}" destId="{204F3588-6079-4621-8CEB-18FAEFA12C4D}" srcOrd="0" destOrd="0" presId="urn:microsoft.com/office/officeart/2005/8/layout/default"/>
    <dgm:cxn modelId="{FFB0293F-BA88-4D51-8D6F-4F231725E7B7}" srcId="{E31D0DD5-ED8A-4480-A4B6-8A18D8BDA1CE}" destId="{BC3D7C16-FAB0-4D93-9CB6-DDAE797BDC68}" srcOrd="5" destOrd="0" parTransId="{965E477B-C0C3-485D-9584-67533BCAED68}" sibTransId="{C23CAC73-84CE-4E46-B30A-38070AE16C36}"/>
    <dgm:cxn modelId="{6C2AF8E1-BD9F-48F5-955C-F01E1899952F}" type="presOf" srcId="{A1A273CD-1196-493C-951A-A3FC00A4903C}" destId="{839BEB15-980D-452C-925D-B96B25763CC2}" srcOrd="0" destOrd="0" presId="urn:microsoft.com/office/officeart/2005/8/layout/default"/>
    <dgm:cxn modelId="{987D8BF8-2A6D-4040-945B-0AB1EF9D6D0E}" srcId="{E31D0DD5-ED8A-4480-A4B6-8A18D8BDA1CE}" destId="{A1A273CD-1196-493C-951A-A3FC00A4903C}" srcOrd="1" destOrd="0" parTransId="{B77C57E8-C0BF-4232-AF53-540775D53D37}" sibTransId="{720F014C-126D-4D25-A475-1903A780ED1E}"/>
    <dgm:cxn modelId="{46557161-8D3B-46CF-AC15-2F3168DC826E}" srcId="{E31D0DD5-ED8A-4480-A4B6-8A18D8BDA1CE}" destId="{53285AC0-5A0A-468A-BC1B-B38584A4F064}" srcOrd="2" destOrd="0" parTransId="{D811663B-D4D1-481C-9AA5-C1ED4568E3A7}" sibTransId="{5A3F092B-EBE9-47C8-9DBB-4B5610D3BFAA}"/>
    <dgm:cxn modelId="{10AA8045-9156-44AF-B747-869B634E92C4}" type="presParOf" srcId="{14887892-3FD5-46B3-BDB9-ECA92DED77FB}" destId="{E0A24A8F-69E0-4F55-8F2E-3C3102BE1B97}" srcOrd="0" destOrd="0" presId="urn:microsoft.com/office/officeart/2005/8/layout/default"/>
    <dgm:cxn modelId="{AF62940F-BC66-40FA-86DA-E6C5B1203B7D}" type="presParOf" srcId="{14887892-3FD5-46B3-BDB9-ECA92DED77FB}" destId="{9FA03E57-4CD2-45BF-94B1-642A1E718C18}" srcOrd="1" destOrd="0" presId="urn:microsoft.com/office/officeart/2005/8/layout/default"/>
    <dgm:cxn modelId="{31ED9E20-9EB5-4FFA-B499-6E14CC42C28F}" type="presParOf" srcId="{14887892-3FD5-46B3-BDB9-ECA92DED77FB}" destId="{839BEB15-980D-452C-925D-B96B25763CC2}" srcOrd="2" destOrd="0" presId="urn:microsoft.com/office/officeart/2005/8/layout/default"/>
    <dgm:cxn modelId="{1506695B-520F-49C7-B95B-5C32B0D3FCF1}" type="presParOf" srcId="{14887892-3FD5-46B3-BDB9-ECA92DED77FB}" destId="{04358BD6-C702-4DB9-8C7C-6C956F8E8DB3}" srcOrd="3" destOrd="0" presId="urn:microsoft.com/office/officeart/2005/8/layout/default"/>
    <dgm:cxn modelId="{C8406394-65F1-45AC-B05E-38AA43B72F67}" type="presParOf" srcId="{14887892-3FD5-46B3-BDB9-ECA92DED77FB}" destId="{4010D4C6-EFE5-4490-8EAA-6A65FDF549EC}" srcOrd="4" destOrd="0" presId="urn:microsoft.com/office/officeart/2005/8/layout/default"/>
    <dgm:cxn modelId="{9C4D370F-686B-4C89-B36F-04081B05EBD9}" type="presParOf" srcId="{14887892-3FD5-46B3-BDB9-ECA92DED77FB}" destId="{E43D1BF3-EB66-4B8F-8960-65475C828EC0}" srcOrd="5" destOrd="0" presId="urn:microsoft.com/office/officeart/2005/8/layout/default"/>
    <dgm:cxn modelId="{C116AC9D-DD4A-44AB-AE76-27F08E705068}" type="presParOf" srcId="{14887892-3FD5-46B3-BDB9-ECA92DED77FB}" destId="{AE34BB1F-DBD0-4B0A-B2A2-A974AD822AF7}" srcOrd="6" destOrd="0" presId="urn:microsoft.com/office/officeart/2005/8/layout/default"/>
    <dgm:cxn modelId="{E17965DB-A663-464D-90B7-9B4EABA8FF13}" type="presParOf" srcId="{14887892-3FD5-46B3-BDB9-ECA92DED77FB}" destId="{C4520A08-2FB9-4E5A-AD3C-A5C7104C304C}" srcOrd="7" destOrd="0" presId="urn:microsoft.com/office/officeart/2005/8/layout/default"/>
    <dgm:cxn modelId="{880FF447-CC4D-4FA3-8FD4-4E272BF9A3A2}" type="presParOf" srcId="{14887892-3FD5-46B3-BDB9-ECA92DED77FB}" destId="{C5FF7C02-E684-46F6-A5D6-F27406319A7C}" srcOrd="8" destOrd="0" presId="urn:microsoft.com/office/officeart/2005/8/layout/default"/>
    <dgm:cxn modelId="{8A8FC8E1-E756-4105-88F5-4AADC5121554}" type="presParOf" srcId="{14887892-3FD5-46B3-BDB9-ECA92DED77FB}" destId="{B21D8A10-6166-4600-8125-6644563910D8}" srcOrd="9" destOrd="0" presId="urn:microsoft.com/office/officeart/2005/8/layout/default"/>
    <dgm:cxn modelId="{5C498087-E79E-4413-9BBE-224621726851}" type="presParOf" srcId="{14887892-3FD5-46B3-BDB9-ECA92DED77FB}" destId="{204F3588-6079-4621-8CEB-18FAEFA12C4D}" srcOrd="10" destOrd="0" presId="urn:microsoft.com/office/officeart/2005/8/layout/default"/>
    <dgm:cxn modelId="{8DB247E0-415F-4C79-B94F-346049BDD1ED}" type="presParOf" srcId="{14887892-3FD5-46B3-BDB9-ECA92DED77FB}" destId="{24A695D7-BCB8-4543-8F62-CF2F36503058}" srcOrd="11" destOrd="0" presId="urn:microsoft.com/office/officeart/2005/8/layout/default"/>
    <dgm:cxn modelId="{78404215-985C-46A9-92FF-DB03752FFCF0}" type="presParOf" srcId="{14887892-3FD5-46B3-BDB9-ECA92DED77FB}" destId="{405F3009-FF43-417B-B4AA-A0FED15816C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24A8F-69E0-4F55-8F2E-3C3102BE1B97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Digital qualitative methods</a:t>
          </a:r>
          <a:endParaRPr lang="en-US" sz="2300" kern="1200" dirty="0"/>
        </a:p>
      </dsp:txBody>
      <dsp:txXfrm>
        <a:off x="3080" y="587032"/>
        <a:ext cx="2444055" cy="1466433"/>
      </dsp:txXfrm>
    </dsp:sp>
    <dsp:sp modelId="{839BEB15-980D-452C-925D-B96B25763CC2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Online interviews and FGDs</a:t>
          </a:r>
          <a:endParaRPr lang="en-US" sz="2300" kern="1200" dirty="0"/>
        </a:p>
      </dsp:txBody>
      <dsp:txXfrm>
        <a:off x="2691541" y="587032"/>
        <a:ext cx="2444055" cy="1466433"/>
      </dsp:txXfrm>
    </dsp:sp>
    <dsp:sp modelId="{4010D4C6-EFE5-4490-8EAA-6A65FDF549EC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Applied anthropology method</a:t>
          </a:r>
          <a:endParaRPr lang="en-US" sz="2300" kern="1200" dirty="0"/>
        </a:p>
      </dsp:txBody>
      <dsp:txXfrm>
        <a:off x="5380002" y="587032"/>
        <a:ext cx="2444055" cy="1466433"/>
      </dsp:txXfrm>
    </dsp:sp>
    <dsp:sp modelId="{AE34BB1F-DBD0-4B0A-B2A2-A974AD822AF7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Complexity theory</a:t>
          </a:r>
          <a:endParaRPr lang="en-US" sz="2300" kern="1200" dirty="0"/>
        </a:p>
      </dsp:txBody>
      <dsp:txXfrm>
        <a:off x="8068463" y="587032"/>
        <a:ext cx="2444055" cy="1466433"/>
      </dsp:txXfrm>
    </dsp:sp>
    <dsp:sp modelId="{C5FF7C02-E684-46F6-A5D6-F27406319A7C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Intersections of qualitative research practices with science</a:t>
          </a:r>
          <a:endParaRPr lang="en-US" sz="2300" kern="1200" dirty="0"/>
        </a:p>
      </dsp:txBody>
      <dsp:txXfrm>
        <a:off x="1347311" y="2297871"/>
        <a:ext cx="2444055" cy="1466433"/>
      </dsp:txXfrm>
    </dsp:sp>
    <dsp:sp modelId="{204F3588-6079-4621-8CEB-18FAEFA12C4D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Design-based research</a:t>
          </a:r>
          <a:endParaRPr lang="en-US" sz="2300" kern="1200" dirty="0"/>
        </a:p>
      </dsp:txBody>
      <dsp:txXfrm>
        <a:off x="4035772" y="2297871"/>
        <a:ext cx="2444055" cy="1466433"/>
      </dsp:txXfrm>
    </dsp:sp>
    <dsp:sp modelId="{405F3009-FF43-417B-B4AA-A0FED15816C9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Critical race theory approach</a:t>
          </a:r>
          <a:endParaRPr lang="en-US" sz="2300" kern="1200" dirty="0"/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0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4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0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F55F-7931-4AA3-8EB0-5E7B3CBE0206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1229A-51BE-4212-BF32-843EB2C33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1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125"/>
          <a:stretch/>
        </p:blipFill>
        <p:spPr>
          <a:xfrm>
            <a:off x="0" y="-97972"/>
            <a:ext cx="12192000" cy="6955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18209"/>
            <a:ext cx="8023538" cy="18030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Outlook </a:t>
            </a:r>
            <a:r>
              <a:rPr lang="en-US" sz="2800" b="1" dirty="0" err="1" smtClean="0"/>
              <a:t>penelitian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kesehatan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publikasi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ilmiah</a:t>
            </a:r>
            <a:endParaRPr lang="en-US" sz="2800" b="1" dirty="0" smtClean="0"/>
          </a:p>
          <a:p>
            <a:pPr algn="ctr"/>
            <a:endParaRPr lang="en-US" sz="2000" i="1" dirty="0"/>
          </a:p>
          <a:p>
            <a:pPr algn="ctr"/>
            <a:r>
              <a:rPr lang="en-US" sz="2000" i="1" dirty="0" smtClean="0"/>
              <a:t>Yodi Mahendradhata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370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9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47" y="1666101"/>
            <a:ext cx="7785601" cy="519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57" y="5170023"/>
            <a:ext cx="2575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Artificial intelligence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169523" y="3482046"/>
            <a:ext cx="2575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Machine learning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457410" y="1833452"/>
            <a:ext cx="2575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Deep learning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593329" y="2141229"/>
            <a:ext cx="3315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Big data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982754" y="3789822"/>
            <a:ext cx="335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Crowdsourcing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9070563" y="5170023"/>
            <a:ext cx="2575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Citizen science</a:t>
            </a: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124" y="1433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Promoting transdisciplinary science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6795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social science research methods*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8786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5915" y="6176963"/>
            <a:ext cx="1049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*https://connection.sagepub.com/blog/sage-connection/2016/06/17/7-trends-in-research-methods/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The future of scientific communication?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99" y="1666101"/>
            <a:ext cx="7785601" cy="51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9011" y="625642"/>
            <a:ext cx="787667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The future </a:t>
            </a:r>
          </a:p>
          <a:p>
            <a:r>
              <a:rPr lang="en-US" sz="7200" dirty="0" smtClean="0">
                <a:solidFill>
                  <a:schemeClr val="bg1"/>
                </a:solidFill>
              </a:rPr>
              <a:t>is already here.</a:t>
            </a:r>
          </a:p>
          <a:p>
            <a:r>
              <a:rPr lang="en-US" sz="7200" dirty="0" smtClean="0">
                <a:solidFill>
                  <a:schemeClr val="bg1"/>
                </a:solidFill>
              </a:rPr>
              <a:t>It’s just not evenly distributed yet.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sz="3200" dirty="0" smtClean="0">
              <a:solidFill>
                <a:schemeClr val="bg1"/>
              </a:solidFill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William Gibson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47"/>
            <a:ext cx="1219200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1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9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err="1" smtClean="0"/>
              <a:t>Implikasi-implikasi</a:t>
            </a:r>
            <a:r>
              <a:rPr lang="en-US" sz="4800" dirty="0" smtClean="0"/>
              <a:t> </a:t>
            </a:r>
            <a:r>
              <a:rPr lang="en-US" sz="4800" dirty="0" err="1" smtClean="0"/>
              <a:t>stratejik</a:t>
            </a:r>
            <a:r>
              <a:rPr lang="en-US" sz="4800" dirty="0" smtClean="0"/>
              <a:t> </a:t>
            </a:r>
            <a:r>
              <a:rPr lang="en-US" sz="4800" dirty="0" err="1" smtClean="0"/>
              <a:t>bagi</a:t>
            </a:r>
            <a:r>
              <a:rPr lang="en-US" sz="4800" dirty="0" smtClean="0"/>
              <a:t> FK UGM?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99" y="1666101"/>
            <a:ext cx="7785601" cy="51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34118"/>
            <a:ext cx="8397025" cy="182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World class science, real world impact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63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9" y="655174"/>
            <a:ext cx="10675687" cy="57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66" y="149247"/>
            <a:ext cx="8790099" cy="65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71" y="209452"/>
            <a:ext cx="8806113" cy="65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93</Words>
  <Application>Microsoft Office PowerPoint</Application>
  <PresentationFormat>Widescreen</PresentationFormat>
  <Paragraphs>28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Promoting transdisciplinary science</vt:lpstr>
      <vt:lpstr>Trends in social science research methods*</vt:lpstr>
      <vt:lpstr>PowerPoint Presentation</vt:lpstr>
      <vt:lpstr>The future of scientific communication?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Implikasi-implikasi stratejik bagi FK UGM?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Yodi Mahendradhata</dc:creator>
  <cp:lastModifiedBy>Yodi Mahendradhata</cp:lastModifiedBy>
  <cp:revision>24</cp:revision>
  <dcterms:created xsi:type="dcterms:W3CDTF">2017-10-19T13:04:19Z</dcterms:created>
  <dcterms:modified xsi:type="dcterms:W3CDTF">2017-10-21T03:08:10Z</dcterms:modified>
</cp:coreProperties>
</file>