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0"/>
  </p:notesMasterIdLst>
  <p:sldIdLst>
    <p:sldId id="257" r:id="rId3"/>
    <p:sldId id="407" r:id="rId4"/>
    <p:sldId id="408" r:id="rId5"/>
    <p:sldId id="409" r:id="rId6"/>
    <p:sldId id="410" r:id="rId7"/>
    <p:sldId id="411" r:id="rId8"/>
    <p:sldId id="41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11/28/2017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11/28/2017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11/28/2017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11/28/2017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11/28/2017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11/28/2017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/>
              <a:t>N</a:t>
            </a:r>
            <a:r>
              <a:rPr lang="en-US" sz="5400" b="1" dirty="0" smtClean="0"/>
              <a:t>ama </a:t>
            </a:r>
            <a:r>
              <a:rPr lang="en-US" sz="5400" b="1" dirty="0" err="1" smtClean="0"/>
              <a:t>kelompok</a:t>
            </a:r>
            <a:r>
              <a:rPr lang="en-US" sz="5400" b="1" dirty="0" smtClean="0"/>
              <a:t>/unit </a:t>
            </a:r>
            <a:r>
              <a:rPr lang="en-US" sz="5400" b="1" dirty="0" err="1" smtClean="0"/>
              <a:t>kerja</a:t>
            </a:r>
            <a:r>
              <a:rPr lang="en-US" sz="5400" b="1" dirty="0" smtClean="0"/>
              <a:t> </a:t>
            </a:r>
            <a:endParaRPr lang="en-US" sz="54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III.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Strategis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III.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Strategis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3200" dirty="0" smtClean="0"/>
              <a:t>Brainstorming </a:t>
            </a:r>
            <a:r>
              <a:rPr lang="en-US" sz="3200" dirty="0" err="1" smtClean="0"/>
              <a:t>strategi-strategi</a:t>
            </a:r>
            <a:r>
              <a:rPr lang="en-US" sz="3200" dirty="0" smtClean="0"/>
              <a:t> </a:t>
            </a:r>
            <a:r>
              <a:rPr lang="en-US" sz="3200" dirty="0" err="1" smtClean="0"/>
              <a:t>berbasis</a:t>
            </a:r>
            <a:r>
              <a:rPr lang="en-US" sz="3200" dirty="0" smtClean="0"/>
              <a:t> </a:t>
            </a:r>
            <a:r>
              <a:rPr lang="en-US" sz="3200" dirty="0" err="1" smtClean="0"/>
              <a:t>analisis</a:t>
            </a:r>
            <a:r>
              <a:rPr lang="en-US" sz="3200" dirty="0" smtClean="0"/>
              <a:t> SWOT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mengoptimalkan</a:t>
            </a:r>
            <a:r>
              <a:rPr lang="en-US" sz="2700" dirty="0"/>
              <a:t> </a:t>
            </a:r>
            <a:r>
              <a:rPr lang="en-US" sz="2700" dirty="0" err="1"/>
              <a:t>kekuatan-kekuatan</a:t>
            </a:r>
            <a:r>
              <a:rPr lang="en-US" sz="2700" dirty="0"/>
              <a:t> </a:t>
            </a:r>
            <a:r>
              <a:rPr lang="en-US" sz="2700" dirty="0" err="1"/>
              <a:t>kita</a:t>
            </a:r>
            <a:r>
              <a:rPr lang="en-US" sz="2700" dirty="0"/>
              <a:t>?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mengatasi</a:t>
            </a:r>
            <a:r>
              <a:rPr lang="en-US" sz="2700" dirty="0"/>
              <a:t> </a:t>
            </a:r>
            <a:r>
              <a:rPr lang="en-US" sz="2700" dirty="0" err="1"/>
              <a:t>kelemahan-kelemahan</a:t>
            </a:r>
            <a:r>
              <a:rPr lang="en-US" sz="2700" dirty="0"/>
              <a:t> </a:t>
            </a:r>
            <a:r>
              <a:rPr lang="en-US" sz="2700" dirty="0" err="1"/>
              <a:t>kita</a:t>
            </a:r>
            <a:r>
              <a:rPr lang="en-US" sz="2700" dirty="0"/>
              <a:t>?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mengantisipasi</a:t>
            </a:r>
            <a:r>
              <a:rPr lang="en-US" sz="2700" dirty="0"/>
              <a:t> </a:t>
            </a:r>
            <a:r>
              <a:rPr lang="en-US" sz="2700" dirty="0" err="1"/>
              <a:t>ancaman-ancaman</a:t>
            </a:r>
            <a:r>
              <a:rPr lang="en-US" sz="2700" dirty="0"/>
              <a:t>?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menangkap</a:t>
            </a:r>
            <a:r>
              <a:rPr lang="en-US" sz="2700" dirty="0"/>
              <a:t> </a:t>
            </a:r>
            <a:r>
              <a:rPr lang="en-US" sz="2700" dirty="0" err="1"/>
              <a:t>peluang-peluang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baik</a:t>
            </a:r>
            <a:r>
              <a:rPr lang="en-US" sz="2700" dirty="0"/>
              <a:t>?</a:t>
            </a:r>
          </a:p>
          <a:p>
            <a:r>
              <a:rPr lang="en-US" sz="3200" dirty="0" err="1" smtClean="0"/>
              <a:t>Perumusan</a:t>
            </a:r>
            <a:r>
              <a:rPr lang="en-US" sz="3200" dirty="0" smtClean="0"/>
              <a:t> </a:t>
            </a:r>
            <a:r>
              <a:rPr lang="en-US" sz="3200" dirty="0" err="1" smtClean="0"/>
              <a:t>Kebijakan</a:t>
            </a:r>
            <a:r>
              <a:rPr lang="en-US" sz="3200" dirty="0" smtClean="0"/>
              <a:t> </a:t>
            </a:r>
            <a:r>
              <a:rPr lang="en-US" sz="3200" dirty="0" err="1" smtClean="0"/>
              <a:t>Strategis</a:t>
            </a:r>
            <a:endParaRPr lang="en-US" sz="3200" dirty="0" smtClean="0"/>
          </a:p>
          <a:p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12241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mengoptimalkan</a:t>
            </a:r>
            <a:r>
              <a:rPr lang="en-US" sz="3600" dirty="0"/>
              <a:t> </a:t>
            </a:r>
            <a:r>
              <a:rPr lang="en-US" sz="3600" dirty="0" err="1"/>
              <a:t>kekuatan-kekuatan</a:t>
            </a:r>
            <a:r>
              <a:rPr lang="en-US" sz="3600" dirty="0"/>
              <a:t> </a:t>
            </a:r>
            <a:r>
              <a:rPr lang="en-US" sz="3600" dirty="0" err="1"/>
              <a:t>kita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61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mengatasi</a:t>
            </a:r>
            <a:r>
              <a:rPr lang="en-US" sz="3600" dirty="0"/>
              <a:t> </a:t>
            </a:r>
            <a:r>
              <a:rPr lang="en-US" sz="3600" dirty="0" err="1"/>
              <a:t>kelemahan-kelemahan</a:t>
            </a:r>
            <a:r>
              <a:rPr lang="en-US" sz="3600" dirty="0"/>
              <a:t> </a:t>
            </a:r>
            <a:r>
              <a:rPr lang="en-US" sz="3600" dirty="0" err="1" smtClean="0"/>
              <a:t>kita</a:t>
            </a:r>
            <a:r>
              <a:rPr lang="en-US" sz="36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92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mengantisipasi</a:t>
            </a:r>
            <a:r>
              <a:rPr lang="en-US" sz="3600" dirty="0"/>
              <a:t> </a:t>
            </a:r>
            <a:r>
              <a:rPr lang="en-US" sz="3600" dirty="0" err="1"/>
              <a:t>ancaman-ancaman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1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menangkap</a:t>
            </a:r>
            <a:r>
              <a:rPr lang="en-US" sz="3600" dirty="0"/>
              <a:t> </a:t>
            </a:r>
            <a:r>
              <a:rPr lang="en-US" sz="3600" dirty="0" err="1"/>
              <a:t>peluang-peluang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baik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72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26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18171</TotalTime>
  <Words>64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2_Office Theme</vt:lpstr>
      <vt:lpstr>PowerPoint Presentation</vt:lpstr>
      <vt:lpstr>Bab III. Kebijakan Strategis</vt:lpstr>
      <vt:lpstr>Bagaimana mengoptimalkan kekuatan-kekuatan kita?</vt:lpstr>
      <vt:lpstr>Bagaimana mengatasi kelemahan-kelemahan kita?</vt:lpstr>
      <vt:lpstr>Bagaimana mengantisipasi ancaman-ancaman?</vt:lpstr>
      <vt:lpstr>Bagaimana menangkap peluang-peluang dengan baik?</vt:lpstr>
      <vt:lpstr>Perumusan kebijakan strategis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Yodi Mahendradhata</cp:lastModifiedBy>
  <cp:revision>156</cp:revision>
  <dcterms:created xsi:type="dcterms:W3CDTF">2016-10-06T12:46:54Z</dcterms:created>
  <dcterms:modified xsi:type="dcterms:W3CDTF">2017-11-28T14:38:32Z</dcterms:modified>
</cp:coreProperties>
</file>