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9" r:id="rId6"/>
    <p:sldId id="273" r:id="rId7"/>
    <p:sldId id="27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497FF-90DE-4F2B-B1D8-4B8466E59F2C}" type="datetimeFigureOut">
              <a:rPr lang="id-ID" smtClean="0"/>
              <a:pPr/>
              <a:t>21 Okt 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FA84-E26F-4E47-9B70-094AAC2204E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KELOMPOK 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id-ID" dirty="0" smtClean="0"/>
              <a:t>Fasilitator: Prof. Laksono dan Dr. Lely </a:t>
            </a:r>
          </a:p>
          <a:p>
            <a:pPr algn="l"/>
            <a:r>
              <a:rPr lang="id-ID" dirty="0" smtClean="0"/>
              <a:t>Anggota:</a:t>
            </a:r>
          </a:p>
          <a:p>
            <a:pPr marL="514350" indent="-514350" algn="l">
              <a:buAutoNum type="arabicPeriod"/>
            </a:pPr>
            <a:r>
              <a:rPr lang="id-ID" dirty="0" smtClean="0"/>
              <a:t>Kadep/Sekdep</a:t>
            </a:r>
          </a:p>
          <a:p>
            <a:pPr marL="514350" indent="-514350" algn="l">
              <a:buAutoNum type="arabicPeriod"/>
            </a:pPr>
            <a:r>
              <a:rPr lang="id-ID" dirty="0" smtClean="0"/>
              <a:t>Kapusat Kajian</a:t>
            </a:r>
          </a:p>
          <a:p>
            <a:pPr marL="514350" indent="-514350" algn="l">
              <a:buAutoNum type="arabicPeriod"/>
            </a:pPr>
            <a:r>
              <a:rPr lang="id-ID" dirty="0" smtClean="0"/>
              <a:t>Alumni/Kagamadok</a:t>
            </a:r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1296144"/>
          </a:xfrm>
        </p:spPr>
        <p:txBody>
          <a:bodyPr/>
          <a:lstStyle/>
          <a:p>
            <a:pPr algn="ctr"/>
            <a:r>
              <a:rPr lang="id-ID" dirty="0" smtClean="0"/>
              <a:t>Renstra ini akan dikerjakan oleh seluruh civitas akademika FK UGM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 ISU-ISU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Memperkuat kapasitas</a:t>
            </a:r>
          </a:p>
          <a:p>
            <a:r>
              <a:rPr lang="id-ID" dirty="0" smtClean="0"/>
              <a:t>Benchmarking ke Mahidol</a:t>
            </a:r>
          </a:p>
          <a:p>
            <a:r>
              <a:rPr lang="id-ID" dirty="0" smtClean="0"/>
              <a:t>Ketenangan hidup</a:t>
            </a:r>
          </a:p>
          <a:p>
            <a:r>
              <a:rPr lang="id-ID" dirty="0" smtClean="0"/>
              <a:t>Connectedness</a:t>
            </a:r>
          </a:p>
          <a:p>
            <a:r>
              <a:rPr lang="id-ID" dirty="0" smtClean="0"/>
              <a:t>Isu-isu IPE</a:t>
            </a:r>
          </a:p>
          <a:p>
            <a:r>
              <a:rPr lang="id-ID" dirty="0" smtClean="0"/>
              <a:t>Tujuan FKKMK</a:t>
            </a:r>
          </a:p>
          <a:p>
            <a:r>
              <a:rPr lang="id-ID" dirty="0" smtClean="0"/>
              <a:t>Iklim kondusif</a:t>
            </a:r>
          </a:p>
          <a:p>
            <a:r>
              <a:rPr lang="id-ID" dirty="0" smtClean="0"/>
              <a:t>Berjuang alumnus sebagai pemimpin</a:t>
            </a:r>
          </a:p>
          <a:p>
            <a:r>
              <a:rPr lang="id-ID" dirty="0" smtClean="0"/>
              <a:t>Cara sharing resources</a:t>
            </a:r>
          </a:p>
          <a:p>
            <a:r>
              <a:rPr lang="id-ID" dirty="0" smtClean="0"/>
              <a:t>Posisi dan kondisi peneliti </a:t>
            </a:r>
            <a:r>
              <a:rPr lang="id-ID" dirty="0" smtClean="0">
                <a:sym typeface="Wingdings" pitchFamily="2" charset="2"/>
              </a:rPr>
              <a:t> fulltimer</a:t>
            </a:r>
          </a:p>
          <a:p>
            <a:r>
              <a:rPr lang="id-ID" dirty="0" smtClean="0">
                <a:sym typeface="Wingdings" pitchFamily="2" charset="2"/>
              </a:rPr>
              <a:t>Trans</a:t>
            </a:r>
            <a:r>
              <a:rPr lang="en-US" dirty="0" smtClean="0">
                <a:sym typeface="Wingdings" pitchFamily="2" charset="2"/>
              </a:rPr>
              <a:t>-</a:t>
            </a:r>
            <a:r>
              <a:rPr lang="id-ID" dirty="0" smtClean="0">
                <a:sym typeface="Wingdings" pitchFamily="2" charset="2"/>
              </a:rPr>
              <a:t>discipline </a:t>
            </a:r>
            <a:r>
              <a:rPr lang="id-ID" dirty="0" smtClean="0">
                <a:sym typeface="Wingdings" pitchFamily="2" charset="2"/>
              </a:rPr>
              <a:t>attitude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LINGKUNGAN BERUBAH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Perkembangan pembiayaan kesehatan dan pendidikan</a:t>
            </a:r>
          </a:p>
          <a:p>
            <a:r>
              <a:rPr lang="id-ID" dirty="0" smtClean="0"/>
              <a:t>UU Pendidikan Kedokteran dan dinamikanya</a:t>
            </a:r>
          </a:p>
          <a:p>
            <a:r>
              <a:rPr lang="id-ID" dirty="0" smtClean="0"/>
              <a:t>Internasional dan MEA</a:t>
            </a:r>
          </a:p>
          <a:p>
            <a:r>
              <a:rPr lang="id-ID" dirty="0" smtClean="0"/>
              <a:t>Rujukan nasional berkembang dengan dukungan sistem transportasi dan telematika</a:t>
            </a:r>
          </a:p>
          <a:p>
            <a:r>
              <a:rPr lang="id-ID" dirty="0" smtClean="0"/>
              <a:t>Tuntutan akan mutu pelayanan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MENGAPA PERLU ADA RENSTRA DEPARTEMEN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Departemen dapat berkembang dan dapat mundur atau stagnan.</a:t>
            </a:r>
          </a:p>
          <a:p>
            <a:r>
              <a:rPr lang="id-ID" dirty="0" smtClean="0"/>
              <a:t>Departemen perlu menyusun renstra</a:t>
            </a:r>
          </a:p>
          <a:p>
            <a:r>
              <a:rPr lang="id-ID" dirty="0" smtClean="0"/>
              <a:t>Departemen mempunyai RKAT</a:t>
            </a:r>
          </a:p>
          <a:p>
            <a:pPr lvl="1"/>
            <a:r>
              <a:rPr lang="id-ID" dirty="0" smtClean="0"/>
              <a:t>Departemen mempunyai pendapatan dan pengeluaran</a:t>
            </a:r>
          </a:p>
          <a:p>
            <a:endParaRPr lang="id-ID" dirty="0" smtClean="0"/>
          </a:p>
          <a:p>
            <a:endParaRPr lang="id-ID" dirty="0" smtClean="0">
              <a:sym typeface="Wingdings" pitchFamily="2" charset="2"/>
            </a:endParaRPr>
          </a:p>
          <a:p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ISU STRATEGIS DEPARTEMEN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A. Pengembangan Lintas Departemen di FK</a:t>
            </a:r>
          </a:p>
          <a:p>
            <a:pPr marL="514350" indent="-514350">
              <a:buAutoNum type="alphaUcPeriod" startAt="2"/>
            </a:pPr>
            <a:r>
              <a:rPr lang="id-ID" dirty="0" smtClean="0"/>
              <a:t>Pengembangan departemen lintas Fakultas berdasarkan kebutuhan FK UGM dan UGM</a:t>
            </a:r>
          </a:p>
          <a:p>
            <a:pPr marL="514350" indent="-514350">
              <a:buAutoNum type="alphaUcPeriod" startAt="2"/>
            </a:pPr>
            <a:r>
              <a:rPr lang="id-ID" dirty="0" smtClean="0"/>
              <a:t>Departemen dan Academic Health System. Posisi sistem informasi juga di departemen</a:t>
            </a:r>
          </a:p>
          <a:p>
            <a:pPr marL="514350" indent="-514350">
              <a:buAutoNum type="alphaUcPeriod" startAt="2"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RENSTRA FK DAN DEPARTEMEN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Penyusunan renstra FK dengan Departemen harus saling koordinasi (tidak ada mana yang lebih dulu, saling timbal balik)</a:t>
            </a:r>
          </a:p>
          <a:p>
            <a:r>
              <a:rPr lang="id-ID" b="1" dirty="0" smtClean="0">
                <a:solidFill>
                  <a:srgbClr val="0070C0"/>
                </a:solidFill>
              </a:rPr>
              <a:t>Dalam proses penyusunan renstra departemen: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Perlu ada  kisi-kisi (template) penyusunan renstra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Perlu ada pendampingan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Perlu ada arah kebijakan dari Fakultas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Kebijakan departemen mewarnai kebijakan Fakultas, sehingga visi misi departemen mewarnai Fakultas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Anggaran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Koneksi bandwith untuk webinar</a:t>
            </a:r>
          </a:p>
          <a:p>
            <a:pPr lvl="1"/>
            <a:r>
              <a:rPr lang="id-ID" b="1" dirty="0" smtClean="0">
                <a:solidFill>
                  <a:srgbClr val="0070C0"/>
                </a:solidFill>
              </a:rPr>
              <a:t>Membangun komunikasi dengan alumni</a:t>
            </a:r>
          </a:p>
          <a:p>
            <a:pPr lvl="1"/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214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KELOMPOK I</vt:lpstr>
      <vt:lpstr>PowerPoint Presentation</vt:lpstr>
      <vt:lpstr>KESIMPULAN ISU-ISU </vt:lpstr>
      <vt:lpstr>LINGKUNGAN BERUBAH</vt:lpstr>
      <vt:lpstr>MENGAPA PERLU ADA RENSTRA DEPARTEMEN</vt:lpstr>
      <vt:lpstr>ISU STRATEGIS DEPARTEMEN</vt:lpstr>
      <vt:lpstr>RENSTRA FK DAN DEPARTEMEN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KELOMPOK I</dc:title>
  <dc:creator>Adi-Keu</dc:creator>
  <cp:lastModifiedBy>Toshiba</cp:lastModifiedBy>
  <cp:revision>26</cp:revision>
  <dcterms:created xsi:type="dcterms:W3CDTF">2017-10-21T06:18:21Z</dcterms:created>
  <dcterms:modified xsi:type="dcterms:W3CDTF">2017-10-21T09:56:48Z</dcterms:modified>
</cp:coreProperties>
</file>