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93" r:id="rId25"/>
    <p:sldId id="282" r:id="rId26"/>
    <p:sldId id="281" r:id="rId27"/>
    <p:sldId id="284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80" d="100"/>
          <a:sy n="80" d="100"/>
        </p:scale>
        <p:origin x="-34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50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278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03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33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61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70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3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50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01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73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68FA-B673-4031-BCE0-9C77E310D968}" type="datetimeFigureOut">
              <a:rPr lang="id-ID" smtClean="0"/>
              <a:t>21 Okt 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09C2-AFC4-43AF-A4B4-09E0A5B378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3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KELOMPOK2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762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</a:t>
            </a:r>
            <a:r>
              <a:rPr lang="id-ID" b="1" dirty="0" smtClean="0"/>
              <a:t>1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SDM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kesibukan</a:t>
            </a:r>
            <a:r>
              <a:rPr lang="en-US" dirty="0" smtClean="0"/>
              <a:t> </a:t>
            </a:r>
            <a:r>
              <a:rPr lang="en-US" dirty="0" err="1" smtClean="0"/>
              <a:t>tendik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Dana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individualistis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504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Birokrasi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SDM, </a:t>
            </a:r>
            <a:r>
              <a:rPr lang="en-US" dirty="0" err="1" smtClean="0"/>
              <a:t>mentalitas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Globalisasi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623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Manajemn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sektoral</a:t>
            </a:r>
            <a:r>
              <a:rPr lang="en-US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605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SDM, mental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kompak</a:t>
            </a:r>
            <a:r>
              <a:rPr lang="en-US" dirty="0" smtClean="0"/>
              <a:t>, </a:t>
            </a:r>
            <a:r>
              <a:rPr lang="en-US" dirty="0" err="1" smtClean="0"/>
              <a:t>integritas</a:t>
            </a:r>
            <a:r>
              <a:rPr lang="en-US" dirty="0" smtClean="0"/>
              <a:t>, </a:t>
            </a:r>
            <a:r>
              <a:rPr lang="en-US" dirty="0" err="1" smtClean="0"/>
              <a:t>dedikasi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Dana,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Alumni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feedback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almamater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949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SDM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di </a:t>
            </a:r>
            <a:r>
              <a:rPr lang="en-US" dirty="0" err="1" smtClean="0"/>
              <a:t>kuliah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Fundraising agar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pemasukan</a:t>
            </a:r>
            <a:r>
              <a:rPr lang="en-US" dirty="0" smtClean="0"/>
              <a:t> 30%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Penerapan</a:t>
            </a:r>
            <a:r>
              <a:rPr lang="en-US" dirty="0" smtClean="0"/>
              <a:t> EBM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434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6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Kualitas</a:t>
            </a:r>
            <a:r>
              <a:rPr lang="en-US" dirty="0"/>
              <a:t> </a:t>
            </a:r>
            <a:r>
              <a:rPr lang="en-US" dirty="0" smtClean="0"/>
              <a:t>SDM, </a:t>
            </a:r>
            <a:r>
              <a:rPr lang="en-US" dirty="0" err="1" smtClean="0"/>
              <a:t>termasuk</a:t>
            </a:r>
            <a:r>
              <a:rPr lang="en-US" dirty="0" smtClean="0"/>
              <a:t> staff </a:t>
            </a:r>
            <a:r>
              <a:rPr lang="en-US" dirty="0" err="1" smtClean="0"/>
              <a:t>pegawai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ide </a:t>
            </a:r>
            <a:r>
              <a:rPr lang="en-US" dirty="0" err="1" smtClean="0"/>
              <a:t>untuk</a:t>
            </a:r>
            <a:r>
              <a:rPr lang="en-US" dirty="0"/>
              <a:t> Alternative </a:t>
            </a:r>
            <a:r>
              <a:rPr lang="en-US" dirty="0" smtClean="0"/>
              <a:t>funding,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liver transplant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olaborasi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policy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sinkron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kementrian</a:t>
            </a:r>
            <a:r>
              <a:rPr lang="en-US" dirty="0" smtClean="0"/>
              <a:t>, </a:t>
            </a:r>
            <a:r>
              <a:rPr lang="en-US" dirty="0" err="1" smtClean="0"/>
              <a:t>universitas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975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Pertanyaan </a:t>
            </a:r>
            <a:r>
              <a:rPr lang="id-ID" b="1" dirty="0" smtClean="0"/>
              <a:t>3</a:t>
            </a:r>
            <a:r>
              <a:rPr lang="en-US" b="1" dirty="0" smtClean="0"/>
              <a:t>: </a:t>
            </a:r>
            <a:r>
              <a:rPr lang="en-US" b="1" dirty="0"/>
              <a:t>What should be done to overcome the key challenges ?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366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</a:t>
            </a:r>
            <a:r>
              <a:rPr lang="id-ID" b="1" dirty="0" smtClean="0"/>
              <a:t>1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, </a:t>
            </a:r>
            <a:r>
              <a:rPr lang="en-US" dirty="0" err="1" smtClean="0"/>
              <a:t>tendik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non-</a:t>
            </a:r>
            <a:r>
              <a:rPr lang="en-US" dirty="0" err="1" smtClean="0"/>
              <a:t>tendik</a:t>
            </a:r>
            <a:r>
              <a:rPr lang="en-US" dirty="0" smtClean="0"/>
              <a:t>, formal </a:t>
            </a:r>
            <a:r>
              <a:rPr lang="en-US" dirty="0" err="1" smtClean="0"/>
              <a:t>dan</a:t>
            </a:r>
            <a:r>
              <a:rPr lang="en-US" dirty="0" smtClean="0"/>
              <a:t> informal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Rekruitmen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Mengadakan</a:t>
            </a:r>
            <a:r>
              <a:rPr lang="en-US" dirty="0" smtClean="0"/>
              <a:t> training center </a:t>
            </a:r>
            <a:r>
              <a:rPr lang="en-US" dirty="0" err="1" smtClean="0"/>
              <a:t>sebagai</a:t>
            </a:r>
            <a:r>
              <a:rPr lang="en-US" dirty="0" smtClean="0"/>
              <a:t> fundraising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795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Rekruitmen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akuntabel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Ada 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dirty="0" err="1" smtClean="0"/>
              <a:t>pembinaan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439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Simplifikasi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transparansi</a:t>
            </a:r>
            <a:r>
              <a:rPr lang="en-US" dirty="0" smtClean="0"/>
              <a:t> </a:t>
            </a:r>
            <a:r>
              <a:rPr lang="en-US" dirty="0" err="1" smtClean="0"/>
              <a:t>birokrasi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IT, e-</a:t>
            </a:r>
            <a:r>
              <a:rPr lang="en-US" dirty="0" err="1" smtClean="0"/>
              <a:t>birokrasi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tunjangan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806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Pertanyaan 1: FK-KMK pada 10 tahun </a:t>
            </a:r>
            <a:r>
              <a:rPr lang="id-ID" b="1" dirty="0" smtClean="0"/>
              <a:t>mendatang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1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staff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transparan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jam </a:t>
            </a:r>
            <a:r>
              <a:rPr lang="en-US" dirty="0" err="1" smtClean="0"/>
              <a:t>mengajar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,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, online,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psikotest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Pemberdayaan</a:t>
            </a:r>
            <a:r>
              <a:rPr lang="en-US" dirty="0" smtClean="0"/>
              <a:t> alumni FK,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wahana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/unit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744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Reward </a:t>
            </a:r>
            <a:r>
              <a:rPr lang="en-US" dirty="0" err="1" smtClean="0"/>
              <a:t>dan</a:t>
            </a:r>
            <a:r>
              <a:rPr lang="en-US" dirty="0" smtClean="0"/>
              <a:t> punishment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Punya</a:t>
            </a:r>
            <a:r>
              <a:rPr lang="en-US" dirty="0" smtClean="0"/>
              <a:t> bank ide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pegawai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582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Kelompok 6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Pendanaan</a:t>
            </a:r>
            <a:r>
              <a:rPr lang="en-US" dirty="0" smtClean="0"/>
              <a:t> user-friendly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SDM: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tendik</a:t>
            </a:r>
            <a:r>
              <a:rPr lang="en-US" dirty="0" smtClean="0"/>
              <a:t>, reward </a:t>
            </a:r>
            <a:r>
              <a:rPr lang="en-US" dirty="0" err="1" smtClean="0"/>
              <a:t>dan</a:t>
            </a:r>
            <a:r>
              <a:rPr lang="en-US" dirty="0" smtClean="0"/>
              <a:t> punishment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leader di </a:t>
            </a:r>
            <a:r>
              <a:rPr lang="en-US" err="1" smtClean="0"/>
              <a:t>bidang</a:t>
            </a:r>
            <a:r>
              <a:rPr lang="en-US" smtClean="0"/>
              <a:t> keilmuan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0427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/>
              <a:t>Pertanyaan </a:t>
            </a:r>
            <a:r>
              <a:rPr lang="id-ID" b="1" smtClean="0"/>
              <a:t>4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1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KELOMPOK</a:t>
            </a:r>
            <a:r>
              <a:rPr lang="en-US" dirty="0" smtClean="0"/>
              <a:t> </a:t>
            </a:r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endParaRPr lang="en-US" dirty="0" smtClean="0"/>
          </a:p>
          <a:p>
            <a:r>
              <a:rPr lang="en-US" dirty="0" err="1" smtClean="0"/>
              <a:t>Tendik</a:t>
            </a:r>
            <a:endParaRPr lang="en-US" dirty="0" smtClean="0"/>
          </a:p>
          <a:p>
            <a:r>
              <a:rPr lang="en-US" dirty="0" err="1" smtClean="0"/>
              <a:t>Mahasiswa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20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C:\Users\Toshiba\Desktop\RENSTRA ROYAL AMBARRUKMO\foto\IMG_20171021_151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oshiba\Desktop\RENSTRA ROYAL AMBARRUKMO\foto\poster ke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8182"/>
            <a:ext cx="5181600" cy="38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Picture 2" descr="C:\Users\Toshiba\Desktop\RENSTRA ROYAL AMBARRUKMO\foto\Bu Gandes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16143"/>
          <a:stretch/>
        </p:blipFill>
        <p:spPr bwMode="auto">
          <a:xfrm>
            <a:off x="825819" y="2161308"/>
            <a:ext cx="4351338" cy="33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shiba\Desktop\RENSTRA ROYAL AMBARRUKMO\foto\Screenshot_20171021-15070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16" y="2161309"/>
            <a:ext cx="5861884" cy="32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Picture 2" descr="C:\Users\Toshiba\Desktop\RENSTRA ROYAL AMBARRUKMO\foto\20171021_150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shiba\Desktop\RENSTRA ROYAL AMBARRUKMO\foto\DSC_0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Pertanyaan 1: FK-KMK pada 10 tahun mendatang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Fakultas</a:t>
            </a:r>
            <a:r>
              <a:rPr lang="en-US" b="1" dirty="0" smtClean="0"/>
              <a:t> yang modern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, </a:t>
            </a:r>
            <a:r>
              <a:rPr lang="en-US" dirty="0" err="1" smtClean="0"/>
              <a:t>fasilitas</a:t>
            </a:r>
            <a:r>
              <a:rPr lang="en-US" dirty="0" smtClean="0"/>
              <a:t>,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afiliasi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terbuka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b="1" dirty="0" err="1" smtClean="0"/>
              <a:t>Kurikulum</a:t>
            </a:r>
            <a:r>
              <a:rPr lang="en-US" b="1" dirty="0" smtClean="0"/>
              <a:t> </a:t>
            </a:r>
            <a:r>
              <a:rPr lang="en-US" b="1" dirty="0" err="1" smtClean="0"/>
              <a:t>beriorientasi</a:t>
            </a:r>
            <a:r>
              <a:rPr lang="en-US" b="1" dirty="0" smtClean="0"/>
              <a:t> </a:t>
            </a:r>
            <a:r>
              <a:rPr lang="en-US" b="1" dirty="0" err="1" smtClean="0"/>
              <a:t>komunitas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preventif</a:t>
            </a:r>
            <a:r>
              <a:rPr lang="en-US" b="1" dirty="0" smtClean="0"/>
              <a:t> </a:t>
            </a:r>
            <a:r>
              <a:rPr lang="en-US" dirty="0" smtClean="0"/>
              <a:t>(di S1, S2, </a:t>
            </a:r>
            <a:r>
              <a:rPr lang="en-US" dirty="0" err="1" smtClean="0"/>
              <a:t>dan</a:t>
            </a:r>
            <a:r>
              <a:rPr lang="en-US" dirty="0" smtClean="0"/>
              <a:t> S3)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yang </a:t>
            </a:r>
            <a:r>
              <a:rPr lang="en-US" b="1" dirty="0" err="1" smtClean="0"/>
              <a:t>murah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851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Memiliki</a:t>
            </a:r>
            <a:r>
              <a:rPr lang="en-US" b="1" dirty="0" smtClean="0"/>
              <a:t> dashboard </a:t>
            </a:r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realtime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Memiliki</a:t>
            </a:r>
            <a:r>
              <a:rPr lang="en-US" b="1" dirty="0" smtClean="0"/>
              <a:t> database </a:t>
            </a:r>
            <a:r>
              <a:rPr lang="en-US" b="1" dirty="0" err="1" smtClean="0"/>
              <a:t>dan</a:t>
            </a:r>
            <a:r>
              <a:rPr lang="en-US" b="1" dirty="0" smtClean="0"/>
              <a:t> dashboard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wadah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data, </a:t>
            </a:r>
            <a:r>
              <a:rPr lang="en-US" dirty="0" err="1" smtClean="0"/>
              <a:t>metode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Pembelajaran</a:t>
            </a:r>
            <a:r>
              <a:rPr lang="en-US" b="1" dirty="0" smtClean="0"/>
              <a:t> yang borderless, </a:t>
            </a:r>
            <a:r>
              <a:rPr lang="en-US" dirty="0" err="1" smtClean="0"/>
              <a:t>mengembangkan</a:t>
            </a:r>
            <a:r>
              <a:rPr lang="en-US" dirty="0" smtClean="0"/>
              <a:t> distance </a:t>
            </a:r>
            <a:r>
              <a:rPr lang="en-US" dirty="0" err="1" smtClean="0"/>
              <a:t>dan</a:t>
            </a:r>
            <a:r>
              <a:rPr lang="en-US" dirty="0" smtClean="0"/>
              <a:t> intensive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5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Birokrasi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susah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Kurikulum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i="1" dirty="0" err="1" smtClean="0"/>
              <a:t>profesional</a:t>
            </a:r>
            <a:r>
              <a:rPr lang="en-US" i="1" dirty="0" smtClean="0"/>
              <a:t> education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7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yang paperless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(</a:t>
            </a:r>
            <a:r>
              <a:rPr lang="en-US" dirty="0" err="1" smtClean="0"/>
              <a:t>terdepan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IPTEK)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r>
              <a:rPr lang="en-US" dirty="0" smtClean="0"/>
              <a:t>,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humanis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Leadership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2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Database </a:t>
            </a:r>
            <a:r>
              <a:rPr lang="en-US" dirty="0" err="1" smtClean="0"/>
              <a:t>informasi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50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bio, </a:t>
            </a:r>
            <a:r>
              <a:rPr lang="en-US" dirty="0" err="1" smtClean="0"/>
              <a:t>psiko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level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Tridharma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berintegrasi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1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Pertanyaan </a:t>
            </a:r>
            <a:r>
              <a:rPr lang="id-ID" b="1" dirty="0" smtClean="0"/>
              <a:t>2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380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520</Words>
  <Application>Microsoft Office PowerPoint</Application>
  <PresentationFormat>Custom</PresentationFormat>
  <Paragraphs>82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KELOMPOK2</vt:lpstr>
      <vt:lpstr>Pertanyaan 1: FK-KMK pada 10 tahun mendatang</vt:lpstr>
      <vt:lpstr>Pertanyaan 1: FK-KMK pada 10 tahun mendatang</vt:lpstr>
      <vt:lpstr>Kelompok 2</vt:lpstr>
      <vt:lpstr>Kelompok 3</vt:lpstr>
      <vt:lpstr>Kelompok 4</vt:lpstr>
      <vt:lpstr>Kelompok 5</vt:lpstr>
      <vt:lpstr>Kelompok 6</vt:lpstr>
      <vt:lpstr>Pertanyaan 2</vt:lpstr>
      <vt:lpstr>Kelompok 1</vt:lpstr>
      <vt:lpstr>Kelompok 2</vt:lpstr>
      <vt:lpstr>Kelompok 3</vt:lpstr>
      <vt:lpstr>Kelompok 4</vt:lpstr>
      <vt:lpstr>Kelompok 5</vt:lpstr>
      <vt:lpstr>Kelompok 6</vt:lpstr>
      <vt:lpstr>Pertanyaan 3: What should be done to overcome the key challenges ?</vt:lpstr>
      <vt:lpstr>Kelompok 1</vt:lpstr>
      <vt:lpstr>Kelompok 2</vt:lpstr>
      <vt:lpstr>Kelompok 3</vt:lpstr>
      <vt:lpstr>Kelompok 4</vt:lpstr>
      <vt:lpstr>Kelompok 5</vt:lpstr>
      <vt:lpstr>Kelompok 6</vt:lpstr>
      <vt:lpstr>Pertanyaan 4</vt:lpstr>
      <vt:lpstr>KELOMPOK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KELOMPOK2</dc:title>
  <dc:creator>Afi Mahmuda</dc:creator>
  <cp:lastModifiedBy>Toshiba</cp:lastModifiedBy>
  <cp:revision>12</cp:revision>
  <dcterms:created xsi:type="dcterms:W3CDTF">2017-10-21T06:22:24Z</dcterms:created>
  <dcterms:modified xsi:type="dcterms:W3CDTF">2017-10-21T09:56:30Z</dcterms:modified>
</cp:coreProperties>
</file>